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60" r:id="rId5"/>
  </p:sldMasterIdLst>
  <p:notesMasterIdLst>
    <p:notesMasterId r:id="rId20"/>
  </p:notesMasterIdLst>
  <p:sldIdLst>
    <p:sldId id="296" r:id="rId6"/>
    <p:sldId id="297" r:id="rId7"/>
    <p:sldId id="294" r:id="rId8"/>
    <p:sldId id="263" r:id="rId9"/>
    <p:sldId id="265" r:id="rId10"/>
    <p:sldId id="272" r:id="rId11"/>
    <p:sldId id="268" r:id="rId12"/>
    <p:sldId id="273" r:id="rId13"/>
    <p:sldId id="298" r:id="rId14"/>
    <p:sldId id="299" r:id="rId15"/>
    <p:sldId id="274" r:id="rId16"/>
    <p:sldId id="264" r:id="rId17"/>
    <p:sldId id="267" r:id="rId18"/>
    <p:sldId id="262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DE1F9"/>
    <a:srgbClr val="1C1C1C"/>
    <a:srgbClr val="110D3B"/>
    <a:srgbClr val="63C3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8B2106E-45DE-BC6E-81D3-8F343DCA7E00}" v="6" dt="2020-08-27T21:59:25.352"/>
    <p1510:client id="{84FFAEB2-AB8E-4E2A-A99D-2175DAECE1F7}" v="26" dt="2020-07-30T13:18:22.084"/>
    <p1510:client id="{F7C51258-B6D7-4209-0658-270595A73436}" v="1" dt="2020-08-27T22:23:24.58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1943" autoAdjust="0"/>
  </p:normalViewPr>
  <p:slideViewPr>
    <p:cSldViewPr snapToGrid="0">
      <p:cViewPr varScale="1">
        <p:scale>
          <a:sx n="59" d="100"/>
          <a:sy n="59" d="100"/>
        </p:scale>
        <p:origin x="96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theme" Target="theme/theme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hyperlink" Target="https://overthewire.org/wargames/natas/" TargetMode="External"/><Relationship Id="rId13" Type="http://schemas.openxmlformats.org/officeDocument/2006/relationships/image" Target="../media/image36.png"/><Relationship Id="rId18" Type="http://schemas.openxmlformats.org/officeDocument/2006/relationships/image" Target="../media/image41.svg"/><Relationship Id="rId3" Type="http://schemas.openxmlformats.org/officeDocument/2006/relationships/hyperlink" Target="https://getbootstrap.com/docs/4.5/getting-started/introduction/" TargetMode="External"/><Relationship Id="rId21" Type="http://schemas.openxmlformats.org/officeDocument/2006/relationships/image" Target="../media/image44.png"/><Relationship Id="rId7" Type="http://schemas.openxmlformats.org/officeDocument/2006/relationships/hyperlink" Target="https://atom.io/" TargetMode="External"/><Relationship Id="rId12" Type="http://schemas.openxmlformats.org/officeDocument/2006/relationships/image" Target="../media/image35.svg"/><Relationship Id="rId17" Type="http://schemas.openxmlformats.org/officeDocument/2006/relationships/image" Target="../media/image40.png"/><Relationship Id="rId2" Type="http://schemas.openxmlformats.org/officeDocument/2006/relationships/hyperlink" Target="https://www.ionos.com/digitalguide/server/tools/xampp-tutorial-create-your-own-local-test-server/" TargetMode="External"/><Relationship Id="rId16" Type="http://schemas.openxmlformats.org/officeDocument/2006/relationships/image" Target="../media/image39.svg"/><Relationship Id="rId20" Type="http://schemas.openxmlformats.org/officeDocument/2006/relationships/image" Target="../media/image43.svg"/><Relationship Id="rId1" Type="http://schemas.openxmlformats.org/officeDocument/2006/relationships/hyperlink" Target="https://www.apachefriends.org/index.html" TargetMode="External"/><Relationship Id="rId6" Type="http://schemas.openxmlformats.org/officeDocument/2006/relationships/hyperlink" Target="https://www.djangoproject.com/" TargetMode="External"/><Relationship Id="rId11" Type="http://schemas.openxmlformats.org/officeDocument/2006/relationships/image" Target="../media/image34.png"/><Relationship Id="rId24" Type="http://schemas.openxmlformats.org/officeDocument/2006/relationships/image" Target="../media/image47.svg"/><Relationship Id="rId5" Type="http://schemas.openxmlformats.org/officeDocument/2006/relationships/hyperlink" Target="https://www.meteor.com/" TargetMode="External"/><Relationship Id="rId15" Type="http://schemas.openxmlformats.org/officeDocument/2006/relationships/image" Target="../media/image38.png"/><Relationship Id="rId23" Type="http://schemas.openxmlformats.org/officeDocument/2006/relationships/image" Target="../media/image46.png"/><Relationship Id="rId10" Type="http://schemas.openxmlformats.org/officeDocument/2006/relationships/image" Target="../media/image33.svg"/><Relationship Id="rId19" Type="http://schemas.openxmlformats.org/officeDocument/2006/relationships/image" Target="../media/image42.png"/><Relationship Id="rId4" Type="http://schemas.openxmlformats.org/officeDocument/2006/relationships/hyperlink" Target="https://www.w3schools.com/" TargetMode="External"/><Relationship Id="rId9" Type="http://schemas.openxmlformats.org/officeDocument/2006/relationships/image" Target="../media/image32.png"/><Relationship Id="rId14" Type="http://schemas.openxmlformats.org/officeDocument/2006/relationships/image" Target="../media/image37.svg"/><Relationship Id="rId22" Type="http://schemas.openxmlformats.org/officeDocument/2006/relationships/image" Target="../media/image45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13" Type="http://schemas.openxmlformats.org/officeDocument/2006/relationships/image" Target="../media/image40.png"/><Relationship Id="rId18" Type="http://schemas.openxmlformats.org/officeDocument/2006/relationships/hyperlink" Target="https://www.djangoproject.com/" TargetMode="External"/><Relationship Id="rId3" Type="http://schemas.openxmlformats.org/officeDocument/2006/relationships/hyperlink" Target="https://www.apachefriends.org/index.html" TargetMode="External"/><Relationship Id="rId21" Type="http://schemas.openxmlformats.org/officeDocument/2006/relationships/hyperlink" Target="https://atom.io/" TargetMode="External"/><Relationship Id="rId7" Type="http://schemas.openxmlformats.org/officeDocument/2006/relationships/image" Target="../media/image36.png"/><Relationship Id="rId12" Type="http://schemas.openxmlformats.org/officeDocument/2006/relationships/hyperlink" Target="https://www.w3schools.com/" TargetMode="External"/><Relationship Id="rId17" Type="http://schemas.openxmlformats.org/officeDocument/2006/relationships/image" Target="../media/image43.svg"/><Relationship Id="rId2" Type="http://schemas.openxmlformats.org/officeDocument/2006/relationships/image" Target="../media/image33.svg"/><Relationship Id="rId16" Type="http://schemas.openxmlformats.org/officeDocument/2006/relationships/image" Target="../media/image42.png"/><Relationship Id="rId20" Type="http://schemas.openxmlformats.org/officeDocument/2006/relationships/image" Target="../media/image45.svg"/><Relationship Id="rId1" Type="http://schemas.openxmlformats.org/officeDocument/2006/relationships/image" Target="../media/image32.png"/><Relationship Id="rId6" Type="http://schemas.openxmlformats.org/officeDocument/2006/relationships/hyperlink" Target="https://www.ionos.com/digitalguide/server/tools/xampp-tutorial-create-your-own-local-test-server/" TargetMode="External"/><Relationship Id="rId11" Type="http://schemas.openxmlformats.org/officeDocument/2006/relationships/image" Target="../media/image39.svg"/><Relationship Id="rId24" Type="http://schemas.openxmlformats.org/officeDocument/2006/relationships/hyperlink" Target="https://overthewire.org/wargames/natas/" TargetMode="External"/><Relationship Id="rId5" Type="http://schemas.openxmlformats.org/officeDocument/2006/relationships/image" Target="../media/image35.svg"/><Relationship Id="rId15" Type="http://schemas.openxmlformats.org/officeDocument/2006/relationships/hyperlink" Target="https://www.meteor.com/" TargetMode="External"/><Relationship Id="rId23" Type="http://schemas.openxmlformats.org/officeDocument/2006/relationships/image" Target="../media/image47.svg"/><Relationship Id="rId10" Type="http://schemas.openxmlformats.org/officeDocument/2006/relationships/image" Target="../media/image38.png"/><Relationship Id="rId19" Type="http://schemas.openxmlformats.org/officeDocument/2006/relationships/image" Target="../media/image44.png"/><Relationship Id="rId4" Type="http://schemas.openxmlformats.org/officeDocument/2006/relationships/image" Target="../media/image34.png"/><Relationship Id="rId9" Type="http://schemas.openxmlformats.org/officeDocument/2006/relationships/hyperlink" Target="https://getbootstrap.com/docs/4.5/getting-started/introduction/" TargetMode="External"/><Relationship Id="rId14" Type="http://schemas.openxmlformats.org/officeDocument/2006/relationships/image" Target="../media/image41.svg"/><Relationship Id="rId22" Type="http://schemas.openxmlformats.org/officeDocument/2006/relationships/image" Target="../media/image46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7DA73B4-FA41-40CF-986B-3FB0DAD09601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7872B408-1CB0-4D84-B7DD-1DEEA27C237B}">
      <dgm:prSet custT="1"/>
      <dgm:spPr/>
      <dgm:t>
        <a:bodyPr/>
        <a:lstStyle/>
        <a:p>
          <a:r>
            <a:rPr lang="en-US" sz="2400">
              <a:latin typeface="Avenir Next LT Pro" panose="020B0504020202020204" pitchFamily="34" charset="0"/>
              <a:hlinkClick xmlns:r="http://schemas.openxmlformats.org/officeDocument/2006/relationships" r:id="rId1"/>
            </a:rPr>
            <a:t>XAMPP</a:t>
          </a:r>
          <a:endParaRPr lang="en-US" sz="2400">
            <a:latin typeface="Avenir Next LT Pro" panose="020B0504020202020204" pitchFamily="34" charset="0"/>
          </a:endParaRPr>
        </a:p>
        <a:p>
          <a:r>
            <a:rPr lang="en-US" sz="1600">
              <a:latin typeface="Avenir Next LT Pro" panose="020B0504020202020204" pitchFamily="34" charset="0"/>
            </a:rPr>
            <a:t>LAMP web dev for Windows</a:t>
          </a:r>
        </a:p>
      </dgm:t>
    </dgm:pt>
    <dgm:pt modelId="{75AB9D59-8D7D-47D5-B0B2-D6CE2D8ED848}" type="parTrans" cxnId="{C8C2847E-4808-431A-BBAE-23F3D84A4654}">
      <dgm:prSet/>
      <dgm:spPr/>
      <dgm:t>
        <a:bodyPr/>
        <a:lstStyle/>
        <a:p>
          <a:endParaRPr lang="en-US" sz="3200">
            <a:latin typeface="Avenir Next LT Pro" panose="020B0504020202020204" pitchFamily="34" charset="0"/>
          </a:endParaRPr>
        </a:p>
      </dgm:t>
    </dgm:pt>
    <dgm:pt modelId="{D1766157-CC33-4F05-86FA-9145529AF221}" type="sibTrans" cxnId="{C8C2847E-4808-431A-BBAE-23F3D84A4654}">
      <dgm:prSet/>
      <dgm:spPr/>
      <dgm:t>
        <a:bodyPr/>
        <a:lstStyle/>
        <a:p>
          <a:endParaRPr lang="en-US" sz="3200">
            <a:latin typeface="Avenir Next LT Pro" panose="020B0504020202020204" pitchFamily="34" charset="0"/>
          </a:endParaRPr>
        </a:p>
      </dgm:t>
    </dgm:pt>
    <dgm:pt modelId="{81AD3D36-D078-4724-8E6F-24B2A6CA8977}">
      <dgm:prSet custT="1"/>
      <dgm:spPr/>
      <dgm:t>
        <a:bodyPr/>
        <a:lstStyle/>
        <a:p>
          <a:r>
            <a:rPr lang="en-US" sz="2400">
              <a:latin typeface="Avenir Next LT Pro" panose="020B0504020202020204" pitchFamily="34" charset="0"/>
              <a:hlinkClick xmlns:r="http://schemas.openxmlformats.org/officeDocument/2006/relationships" r:id="rId2"/>
            </a:rPr>
            <a:t>XAMPP Tutorial</a:t>
          </a:r>
          <a:endParaRPr lang="en-US" sz="2400">
            <a:latin typeface="Avenir Next LT Pro" panose="020B0504020202020204" pitchFamily="34" charset="0"/>
          </a:endParaRPr>
        </a:p>
        <a:p>
          <a:r>
            <a:rPr lang="en-US" sz="1600">
              <a:latin typeface="Avenir Next LT Pro" panose="020B0504020202020204" pitchFamily="34" charset="0"/>
            </a:rPr>
            <a:t>How to begin with XAMPP</a:t>
          </a:r>
        </a:p>
      </dgm:t>
    </dgm:pt>
    <dgm:pt modelId="{D3BC1DDF-F27F-4EBD-A890-B85ABAA9AF0E}" type="parTrans" cxnId="{EBFD788B-317C-4CA8-90D1-ABCE70B1B39F}">
      <dgm:prSet/>
      <dgm:spPr/>
      <dgm:t>
        <a:bodyPr/>
        <a:lstStyle/>
        <a:p>
          <a:endParaRPr lang="en-US" sz="3200">
            <a:latin typeface="Avenir Next LT Pro" panose="020B0504020202020204" pitchFamily="34" charset="0"/>
          </a:endParaRPr>
        </a:p>
      </dgm:t>
    </dgm:pt>
    <dgm:pt modelId="{0C3617AF-D2DE-4F08-B45F-80E65F794BF9}" type="sibTrans" cxnId="{EBFD788B-317C-4CA8-90D1-ABCE70B1B39F}">
      <dgm:prSet/>
      <dgm:spPr/>
      <dgm:t>
        <a:bodyPr/>
        <a:lstStyle/>
        <a:p>
          <a:endParaRPr lang="en-US" sz="3200">
            <a:latin typeface="Avenir Next LT Pro" panose="020B0504020202020204" pitchFamily="34" charset="0"/>
          </a:endParaRPr>
        </a:p>
      </dgm:t>
    </dgm:pt>
    <dgm:pt modelId="{FDF9D853-914C-4C45-8E05-E9720A6E9ADE}">
      <dgm:prSet custT="1"/>
      <dgm:spPr/>
      <dgm:t>
        <a:bodyPr/>
        <a:lstStyle/>
        <a:p>
          <a:r>
            <a:rPr lang="en-US" sz="2400">
              <a:latin typeface="Avenir Next LT Pro" panose="020B0504020202020204" pitchFamily="34" charset="0"/>
              <a:hlinkClick xmlns:r="http://schemas.openxmlformats.org/officeDocument/2006/relationships" r:id="rId3"/>
            </a:rPr>
            <a:t>Bootstrap</a:t>
          </a:r>
          <a:endParaRPr lang="en-US" sz="2400">
            <a:latin typeface="Avenir Next LT Pro" panose="020B0504020202020204" pitchFamily="34" charset="0"/>
          </a:endParaRPr>
        </a:p>
        <a:p>
          <a:r>
            <a:rPr lang="en-US" sz="1600">
              <a:latin typeface="Avenir Next LT Pro" panose="020B0504020202020204" pitchFamily="34" charset="0"/>
            </a:rPr>
            <a:t>Make your website look better than CSS</a:t>
          </a:r>
        </a:p>
      </dgm:t>
    </dgm:pt>
    <dgm:pt modelId="{E185834B-7E4F-4355-9A02-407DB69EF918}" type="parTrans" cxnId="{A2D8BC4A-9D1D-405F-9546-971561AD7158}">
      <dgm:prSet/>
      <dgm:spPr/>
      <dgm:t>
        <a:bodyPr/>
        <a:lstStyle/>
        <a:p>
          <a:endParaRPr lang="en-US" sz="3200">
            <a:latin typeface="Avenir Next LT Pro" panose="020B0504020202020204" pitchFamily="34" charset="0"/>
          </a:endParaRPr>
        </a:p>
      </dgm:t>
    </dgm:pt>
    <dgm:pt modelId="{5D4F8A72-0E3C-4F81-826C-2F45906CA1E0}" type="sibTrans" cxnId="{A2D8BC4A-9D1D-405F-9546-971561AD7158}">
      <dgm:prSet/>
      <dgm:spPr/>
      <dgm:t>
        <a:bodyPr/>
        <a:lstStyle/>
        <a:p>
          <a:endParaRPr lang="en-US" sz="3200">
            <a:latin typeface="Avenir Next LT Pro" panose="020B0504020202020204" pitchFamily="34" charset="0"/>
          </a:endParaRPr>
        </a:p>
      </dgm:t>
    </dgm:pt>
    <dgm:pt modelId="{838B4CBB-0A53-40C8-9C0D-B9E3CEC97F40}">
      <dgm:prSet custT="1"/>
      <dgm:spPr/>
      <dgm:t>
        <a:bodyPr/>
        <a:lstStyle/>
        <a:p>
          <a:r>
            <a:rPr lang="en-US" sz="2400">
              <a:latin typeface="Avenir Next LT Pro" panose="020B0504020202020204" pitchFamily="34" charset="0"/>
              <a:hlinkClick xmlns:r="http://schemas.openxmlformats.org/officeDocument/2006/relationships" r:id="rId4"/>
            </a:rPr>
            <a:t>W3Schools</a:t>
          </a:r>
          <a:endParaRPr lang="en-US" sz="2400">
            <a:latin typeface="Avenir Next LT Pro" panose="020B0504020202020204" pitchFamily="34" charset="0"/>
          </a:endParaRPr>
        </a:p>
        <a:p>
          <a:r>
            <a:rPr lang="en-US" sz="1600">
              <a:latin typeface="Avenir Next LT Pro" panose="020B0504020202020204" pitchFamily="34" charset="0"/>
            </a:rPr>
            <a:t>The </a:t>
          </a:r>
          <a:r>
            <a:rPr lang="en-US" sz="1600" b="1">
              <a:latin typeface="Avenir Next LT Pro" panose="020B0504020202020204" pitchFamily="34" charset="0"/>
            </a:rPr>
            <a:t>foundational </a:t>
          </a:r>
          <a:r>
            <a:rPr lang="en-US" sz="1600">
              <a:latin typeface="Avenir Next LT Pro" panose="020B0504020202020204" pitchFamily="34" charset="0"/>
            </a:rPr>
            <a:t>resource for web dev</a:t>
          </a:r>
        </a:p>
      </dgm:t>
    </dgm:pt>
    <dgm:pt modelId="{26962B54-9481-43A4-A521-8D08169539F9}" type="parTrans" cxnId="{44CB9100-0E62-454E-9D03-91B479527DDE}">
      <dgm:prSet/>
      <dgm:spPr/>
      <dgm:t>
        <a:bodyPr/>
        <a:lstStyle/>
        <a:p>
          <a:endParaRPr lang="en-US" sz="3200">
            <a:latin typeface="Avenir Next LT Pro" panose="020B0504020202020204" pitchFamily="34" charset="0"/>
          </a:endParaRPr>
        </a:p>
      </dgm:t>
    </dgm:pt>
    <dgm:pt modelId="{606FB146-56CF-4365-9409-80E7E14B679A}" type="sibTrans" cxnId="{44CB9100-0E62-454E-9D03-91B479527DDE}">
      <dgm:prSet/>
      <dgm:spPr/>
      <dgm:t>
        <a:bodyPr/>
        <a:lstStyle/>
        <a:p>
          <a:endParaRPr lang="en-US" sz="3200">
            <a:latin typeface="Avenir Next LT Pro" panose="020B0504020202020204" pitchFamily="34" charset="0"/>
          </a:endParaRPr>
        </a:p>
      </dgm:t>
    </dgm:pt>
    <dgm:pt modelId="{258BB200-8AF3-4F90-B96C-CA97CD2C6A0E}">
      <dgm:prSet custT="1"/>
      <dgm:spPr/>
      <dgm:t>
        <a:bodyPr/>
        <a:lstStyle/>
        <a:p>
          <a:r>
            <a:rPr lang="en-US" sz="2400">
              <a:latin typeface="Avenir Next LT Pro" panose="020B0504020202020204" pitchFamily="34" charset="0"/>
              <a:hlinkClick xmlns:r="http://schemas.openxmlformats.org/officeDocument/2006/relationships" r:id="rId5"/>
            </a:rPr>
            <a:t>Meteor</a:t>
          </a:r>
          <a:endParaRPr lang="en-US" sz="2400">
            <a:latin typeface="Avenir Next LT Pro" panose="020B0504020202020204" pitchFamily="34" charset="0"/>
          </a:endParaRPr>
        </a:p>
        <a:p>
          <a:r>
            <a:rPr lang="en-US" sz="1600">
              <a:latin typeface="Avenir Next LT Pro" panose="020B0504020202020204" pitchFamily="34" charset="0"/>
            </a:rPr>
            <a:t>You might learn this for CY355</a:t>
          </a:r>
        </a:p>
      </dgm:t>
    </dgm:pt>
    <dgm:pt modelId="{8F1BC5A9-5C8A-44E9-BBAF-124D763B7E8C}" type="parTrans" cxnId="{04CC5A59-8C6A-4DC8-BCCB-297D9910A29F}">
      <dgm:prSet/>
      <dgm:spPr/>
      <dgm:t>
        <a:bodyPr/>
        <a:lstStyle/>
        <a:p>
          <a:endParaRPr lang="en-US" sz="3200">
            <a:latin typeface="Avenir Next LT Pro" panose="020B0504020202020204" pitchFamily="34" charset="0"/>
          </a:endParaRPr>
        </a:p>
      </dgm:t>
    </dgm:pt>
    <dgm:pt modelId="{5CED8C52-06C8-4875-9C58-3926CCA2300A}" type="sibTrans" cxnId="{04CC5A59-8C6A-4DC8-BCCB-297D9910A29F}">
      <dgm:prSet/>
      <dgm:spPr/>
      <dgm:t>
        <a:bodyPr/>
        <a:lstStyle/>
        <a:p>
          <a:endParaRPr lang="en-US" sz="3200">
            <a:latin typeface="Avenir Next LT Pro" panose="020B0504020202020204" pitchFamily="34" charset="0"/>
          </a:endParaRPr>
        </a:p>
      </dgm:t>
    </dgm:pt>
    <dgm:pt modelId="{EB0591DC-1AA0-4411-83CD-C9BDA59441F2}">
      <dgm:prSet custT="1"/>
      <dgm:spPr/>
      <dgm:t>
        <a:bodyPr/>
        <a:lstStyle/>
        <a:p>
          <a:r>
            <a:rPr lang="en-US" sz="2400">
              <a:latin typeface="Avenir Next LT Pro" panose="020B0504020202020204" pitchFamily="34" charset="0"/>
              <a:hlinkClick xmlns:r="http://schemas.openxmlformats.org/officeDocument/2006/relationships" r:id="rId6"/>
            </a:rPr>
            <a:t>Django</a:t>
          </a:r>
          <a:endParaRPr lang="en-US" sz="2400">
            <a:latin typeface="Avenir Next LT Pro" panose="020B0504020202020204" pitchFamily="34" charset="0"/>
          </a:endParaRPr>
        </a:p>
        <a:p>
          <a:r>
            <a:rPr lang="en-US" sz="1600">
              <a:latin typeface="Avenir Next LT Pro" panose="020B0504020202020204" pitchFamily="34" charset="0"/>
            </a:rPr>
            <a:t>You will learn for IT392</a:t>
          </a:r>
        </a:p>
      </dgm:t>
    </dgm:pt>
    <dgm:pt modelId="{7575AACD-A70B-46E0-9BB6-0F735DC6C7D6}" type="parTrans" cxnId="{F4ABB0F7-9566-4BCD-A25D-7E31B057D0CC}">
      <dgm:prSet/>
      <dgm:spPr/>
      <dgm:t>
        <a:bodyPr/>
        <a:lstStyle/>
        <a:p>
          <a:endParaRPr lang="en-US" sz="3200">
            <a:latin typeface="Avenir Next LT Pro" panose="020B0504020202020204" pitchFamily="34" charset="0"/>
          </a:endParaRPr>
        </a:p>
      </dgm:t>
    </dgm:pt>
    <dgm:pt modelId="{E62E5AE6-A014-4577-B236-4D840B71C05B}" type="sibTrans" cxnId="{F4ABB0F7-9566-4BCD-A25D-7E31B057D0CC}">
      <dgm:prSet/>
      <dgm:spPr/>
      <dgm:t>
        <a:bodyPr/>
        <a:lstStyle/>
        <a:p>
          <a:endParaRPr lang="en-US" sz="3200">
            <a:latin typeface="Avenir Next LT Pro" panose="020B0504020202020204" pitchFamily="34" charset="0"/>
          </a:endParaRPr>
        </a:p>
      </dgm:t>
    </dgm:pt>
    <dgm:pt modelId="{DEDBB40C-4D35-4629-8069-521E02E21450}">
      <dgm:prSet custT="1"/>
      <dgm:spPr/>
      <dgm:t>
        <a:bodyPr/>
        <a:lstStyle/>
        <a:p>
          <a:r>
            <a:rPr lang="en-US" sz="2400">
              <a:latin typeface="Avenir Next LT Pro" panose="020B0504020202020204" pitchFamily="34" charset="0"/>
              <a:hlinkClick xmlns:r="http://schemas.openxmlformats.org/officeDocument/2006/relationships" r:id="rId7"/>
            </a:rPr>
            <a:t>Atom Text Editor</a:t>
          </a:r>
          <a:endParaRPr lang="en-US" sz="2400">
            <a:latin typeface="Avenir Next LT Pro" panose="020B0504020202020204" pitchFamily="34" charset="0"/>
          </a:endParaRPr>
        </a:p>
        <a:p>
          <a:r>
            <a:rPr lang="en-US" sz="1600">
              <a:latin typeface="Avenir Next LT Pro" panose="020B0504020202020204" pitchFamily="34" charset="0"/>
            </a:rPr>
            <a:t>One of many coding environments</a:t>
          </a:r>
        </a:p>
      </dgm:t>
    </dgm:pt>
    <dgm:pt modelId="{AAED8DE2-5C34-4F21-B18E-42A67DF4327C}" type="parTrans" cxnId="{876229FF-853B-482F-9F07-AE3C0B0CF30F}">
      <dgm:prSet/>
      <dgm:spPr/>
      <dgm:t>
        <a:bodyPr/>
        <a:lstStyle/>
        <a:p>
          <a:endParaRPr lang="en-US" sz="3200">
            <a:latin typeface="Avenir Next LT Pro" panose="020B0504020202020204" pitchFamily="34" charset="0"/>
          </a:endParaRPr>
        </a:p>
      </dgm:t>
    </dgm:pt>
    <dgm:pt modelId="{F07ED808-F7C0-4FBB-BA6F-5C1CA51A68B9}" type="sibTrans" cxnId="{876229FF-853B-482F-9F07-AE3C0B0CF30F}">
      <dgm:prSet/>
      <dgm:spPr/>
      <dgm:t>
        <a:bodyPr/>
        <a:lstStyle/>
        <a:p>
          <a:endParaRPr lang="en-US" sz="3200">
            <a:latin typeface="Avenir Next LT Pro" panose="020B0504020202020204" pitchFamily="34" charset="0"/>
          </a:endParaRPr>
        </a:p>
      </dgm:t>
    </dgm:pt>
    <dgm:pt modelId="{BADE1CAC-B805-44AD-9C46-65125E0F21E2}">
      <dgm:prSet custT="1"/>
      <dgm:spPr/>
      <dgm:t>
        <a:bodyPr/>
        <a:lstStyle/>
        <a:p>
          <a:r>
            <a:rPr lang="en-US" sz="2400">
              <a:latin typeface="Avenir Next LT Pro" panose="020B0504020202020204" pitchFamily="34" charset="0"/>
              <a:hlinkClick xmlns:r="http://schemas.openxmlformats.org/officeDocument/2006/relationships" r:id="rId8"/>
            </a:rPr>
            <a:t>Web Exploitation</a:t>
          </a:r>
          <a:endParaRPr lang="en-US" sz="2400">
            <a:latin typeface="Avenir Next LT Pro" panose="020B0504020202020204" pitchFamily="34" charset="0"/>
          </a:endParaRPr>
        </a:p>
        <a:p>
          <a:r>
            <a:rPr lang="en-US" sz="1600">
              <a:latin typeface="Avenir Next LT Pro" panose="020B0504020202020204" pitchFamily="34" charset="0"/>
            </a:rPr>
            <a:t>Intro into Web Exploitation</a:t>
          </a:r>
        </a:p>
      </dgm:t>
    </dgm:pt>
    <dgm:pt modelId="{8911FAB5-30BD-4A1D-9BF1-AFCBCDA96597}" type="parTrans" cxnId="{E3374369-046B-4B21-9A69-35A69374FB4F}">
      <dgm:prSet/>
      <dgm:spPr/>
      <dgm:t>
        <a:bodyPr/>
        <a:lstStyle/>
        <a:p>
          <a:endParaRPr lang="en-US" sz="3200">
            <a:latin typeface="Avenir Next LT Pro" panose="020B0504020202020204" pitchFamily="34" charset="0"/>
          </a:endParaRPr>
        </a:p>
      </dgm:t>
    </dgm:pt>
    <dgm:pt modelId="{A6E8BAB0-AF09-4A9F-9868-0CFFEDB3778A}" type="sibTrans" cxnId="{E3374369-046B-4B21-9A69-35A69374FB4F}">
      <dgm:prSet/>
      <dgm:spPr/>
      <dgm:t>
        <a:bodyPr/>
        <a:lstStyle/>
        <a:p>
          <a:endParaRPr lang="en-US" sz="3200">
            <a:latin typeface="Avenir Next LT Pro" panose="020B0504020202020204" pitchFamily="34" charset="0"/>
          </a:endParaRPr>
        </a:p>
      </dgm:t>
    </dgm:pt>
    <dgm:pt modelId="{F2B1C771-ACA1-497B-92BA-DE55E9B3B8C4}" type="pres">
      <dgm:prSet presAssocID="{17DA73B4-FA41-40CF-986B-3FB0DAD09601}" presName="root" presStyleCnt="0">
        <dgm:presLayoutVars>
          <dgm:dir/>
          <dgm:resizeHandles val="exact"/>
        </dgm:presLayoutVars>
      </dgm:prSet>
      <dgm:spPr/>
    </dgm:pt>
    <dgm:pt modelId="{D3A39A92-A3A1-4C8D-85E1-1120526C2A37}" type="pres">
      <dgm:prSet presAssocID="{7872B408-1CB0-4D84-B7DD-1DEEA27C237B}" presName="compNode" presStyleCnt="0"/>
      <dgm:spPr/>
    </dgm:pt>
    <dgm:pt modelId="{9EA9F0B5-06DD-4FBF-9958-DE6B716FDA6B}" type="pres">
      <dgm:prSet presAssocID="{7872B408-1CB0-4D84-B7DD-1DEEA27C237B}" presName="iconRect" presStyleLbl="node1" presStyleIdx="0" presStyleCnt="8" custScaleX="140630" custScaleY="140630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antern"/>
        </a:ext>
      </dgm:extLst>
    </dgm:pt>
    <dgm:pt modelId="{16F94FDA-7D94-4453-AF24-F8CE7E3869C5}" type="pres">
      <dgm:prSet presAssocID="{7872B408-1CB0-4D84-B7DD-1DEEA27C237B}" presName="spaceRect" presStyleCnt="0"/>
      <dgm:spPr/>
    </dgm:pt>
    <dgm:pt modelId="{52C82112-D2B0-473F-9486-63B361A54282}" type="pres">
      <dgm:prSet presAssocID="{7872B408-1CB0-4D84-B7DD-1DEEA27C237B}" presName="textRect" presStyleLbl="revTx" presStyleIdx="0" presStyleCnt="8">
        <dgm:presLayoutVars>
          <dgm:chMax val="1"/>
          <dgm:chPref val="1"/>
        </dgm:presLayoutVars>
      </dgm:prSet>
      <dgm:spPr/>
    </dgm:pt>
    <dgm:pt modelId="{BAE5A187-C730-410C-AE14-33B432CC2A28}" type="pres">
      <dgm:prSet presAssocID="{D1766157-CC33-4F05-86FA-9145529AF221}" presName="sibTrans" presStyleCnt="0"/>
      <dgm:spPr/>
    </dgm:pt>
    <dgm:pt modelId="{7425B5A6-D3DD-4B39-AADA-31EFBD323F3F}" type="pres">
      <dgm:prSet presAssocID="{81AD3D36-D078-4724-8E6F-24B2A6CA8977}" presName="compNode" presStyleCnt="0"/>
      <dgm:spPr/>
    </dgm:pt>
    <dgm:pt modelId="{F3D9A8A5-CF19-4C51-B900-75AE762AAB61}" type="pres">
      <dgm:prSet presAssocID="{81AD3D36-D078-4724-8E6F-24B2A6CA8977}" presName="iconRect" presStyleLbl="node1" presStyleIdx="1" presStyleCnt="8" custScaleX="140630" custScaleY="140630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acher"/>
        </a:ext>
      </dgm:extLst>
    </dgm:pt>
    <dgm:pt modelId="{BFCE626D-F69A-4068-A476-DC0A34C33D9C}" type="pres">
      <dgm:prSet presAssocID="{81AD3D36-D078-4724-8E6F-24B2A6CA8977}" presName="spaceRect" presStyleCnt="0"/>
      <dgm:spPr/>
    </dgm:pt>
    <dgm:pt modelId="{B5B140FA-EBD5-4591-BE34-6CA8552F001E}" type="pres">
      <dgm:prSet presAssocID="{81AD3D36-D078-4724-8E6F-24B2A6CA8977}" presName="textRect" presStyleLbl="revTx" presStyleIdx="1" presStyleCnt="8">
        <dgm:presLayoutVars>
          <dgm:chMax val="1"/>
          <dgm:chPref val="1"/>
        </dgm:presLayoutVars>
      </dgm:prSet>
      <dgm:spPr/>
    </dgm:pt>
    <dgm:pt modelId="{7E9D4494-AD91-4441-B97F-510F23604E96}" type="pres">
      <dgm:prSet presAssocID="{0C3617AF-D2DE-4F08-B45F-80E65F794BF9}" presName="sibTrans" presStyleCnt="0"/>
      <dgm:spPr/>
    </dgm:pt>
    <dgm:pt modelId="{88A5A3A5-80C2-4A42-B46C-451B9DB0A642}" type="pres">
      <dgm:prSet presAssocID="{FDF9D853-914C-4C45-8E05-E9720A6E9ADE}" presName="compNode" presStyleCnt="0"/>
      <dgm:spPr/>
    </dgm:pt>
    <dgm:pt modelId="{580E9704-7619-426B-9396-6FC8EC2566D4}" type="pres">
      <dgm:prSet presAssocID="{FDF9D853-914C-4C45-8E05-E9720A6E9ADE}" presName="iconRect" presStyleLbl="node1" presStyleIdx="2" presStyleCnt="8" custScaleX="140630" custScaleY="140630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t"/>
        </a:ext>
      </dgm:extLst>
    </dgm:pt>
    <dgm:pt modelId="{DD9AE71B-27B5-44EA-AF41-10490252FB25}" type="pres">
      <dgm:prSet presAssocID="{FDF9D853-914C-4C45-8E05-E9720A6E9ADE}" presName="spaceRect" presStyleCnt="0"/>
      <dgm:spPr/>
    </dgm:pt>
    <dgm:pt modelId="{5B6E4FA7-F2DE-4A8F-9920-477FB5D61D27}" type="pres">
      <dgm:prSet presAssocID="{FDF9D853-914C-4C45-8E05-E9720A6E9ADE}" presName="textRect" presStyleLbl="revTx" presStyleIdx="2" presStyleCnt="8">
        <dgm:presLayoutVars>
          <dgm:chMax val="1"/>
          <dgm:chPref val="1"/>
        </dgm:presLayoutVars>
      </dgm:prSet>
      <dgm:spPr/>
    </dgm:pt>
    <dgm:pt modelId="{2727E584-314B-4588-8F21-1BC83ABA3FF6}" type="pres">
      <dgm:prSet presAssocID="{5D4F8A72-0E3C-4F81-826C-2F45906CA1E0}" presName="sibTrans" presStyleCnt="0"/>
      <dgm:spPr/>
    </dgm:pt>
    <dgm:pt modelId="{4E4B4B63-A020-4256-BB55-6207EECB7A79}" type="pres">
      <dgm:prSet presAssocID="{838B4CBB-0A53-40C8-9C0D-B9E3CEC97F40}" presName="compNode" presStyleCnt="0"/>
      <dgm:spPr/>
    </dgm:pt>
    <dgm:pt modelId="{248E7635-FD53-48CF-B634-B9F53A644CDA}" type="pres">
      <dgm:prSet presAssocID="{838B4CBB-0A53-40C8-9C0D-B9E3CEC97F40}" presName="iconRect" presStyleLbl="node1" presStyleIdx="3" presStyleCnt="8" custScaleX="140630" custScaleY="140630"/>
      <dgm:spPr>
        <a:blipFill>
          <a:blip xmlns:r="http://schemas.openxmlformats.org/officeDocument/2006/relationships"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DDFA4810-DF7F-45CE-8008-EE6AB286FA54}" type="pres">
      <dgm:prSet presAssocID="{838B4CBB-0A53-40C8-9C0D-B9E3CEC97F40}" presName="spaceRect" presStyleCnt="0"/>
      <dgm:spPr/>
    </dgm:pt>
    <dgm:pt modelId="{3E4D0FFE-4E93-4A72-A1F2-62CCD5502425}" type="pres">
      <dgm:prSet presAssocID="{838B4CBB-0A53-40C8-9C0D-B9E3CEC97F40}" presName="textRect" presStyleLbl="revTx" presStyleIdx="3" presStyleCnt="8">
        <dgm:presLayoutVars>
          <dgm:chMax val="1"/>
          <dgm:chPref val="1"/>
        </dgm:presLayoutVars>
      </dgm:prSet>
      <dgm:spPr/>
    </dgm:pt>
    <dgm:pt modelId="{198E7FDF-0982-4FF0-80BC-5716341D673C}" type="pres">
      <dgm:prSet presAssocID="{606FB146-56CF-4365-9409-80E7E14B679A}" presName="sibTrans" presStyleCnt="0"/>
      <dgm:spPr/>
    </dgm:pt>
    <dgm:pt modelId="{777E1035-679D-456F-B48D-3CF18036F428}" type="pres">
      <dgm:prSet presAssocID="{258BB200-8AF3-4F90-B96C-CA97CD2C6A0E}" presName="compNode" presStyleCnt="0"/>
      <dgm:spPr/>
    </dgm:pt>
    <dgm:pt modelId="{E68D48C9-97F0-4783-9BD7-8411B9297DF5}" type="pres">
      <dgm:prSet presAssocID="{258BB200-8AF3-4F90-B96C-CA97CD2C6A0E}" presName="iconRect" presStyleLbl="node1" presStyleIdx="4" presStyleCnt="8" custScaleX="140630" custScaleY="140630"/>
      <dgm:spPr>
        <a:blipFill>
          <a:blip xmlns:r="http://schemas.openxmlformats.org/officeDocument/2006/relationships"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hooting star"/>
        </a:ext>
      </dgm:extLst>
    </dgm:pt>
    <dgm:pt modelId="{0BE869FD-336E-4A48-9B4A-7207231C8F98}" type="pres">
      <dgm:prSet presAssocID="{258BB200-8AF3-4F90-B96C-CA97CD2C6A0E}" presName="spaceRect" presStyleCnt="0"/>
      <dgm:spPr/>
    </dgm:pt>
    <dgm:pt modelId="{113327EA-895B-4C4A-AC25-E488F1502C95}" type="pres">
      <dgm:prSet presAssocID="{258BB200-8AF3-4F90-B96C-CA97CD2C6A0E}" presName="textRect" presStyleLbl="revTx" presStyleIdx="4" presStyleCnt="8">
        <dgm:presLayoutVars>
          <dgm:chMax val="1"/>
          <dgm:chPref val="1"/>
        </dgm:presLayoutVars>
      </dgm:prSet>
      <dgm:spPr/>
    </dgm:pt>
    <dgm:pt modelId="{31414C85-DC62-4BAA-B338-685FAA69B216}" type="pres">
      <dgm:prSet presAssocID="{5CED8C52-06C8-4875-9C58-3926CCA2300A}" presName="sibTrans" presStyleCnt="0"/>
      <dgm:spPr/>
    </dgm:pt>
    <dgm:pt modelId="{E09971C6-7500-4897-9341-DD567ED5E3DC}" type="pres">
      <dgm:prSet presAssocID="{EB0591DC-1AA0-4411-83CD-C9BDA59441F2}" presName="compNode" presStyleCnt="0"/>
      <dgm:spPr/>
    </dgm:pt>
    <dgm:pt modelId="{1DAF71D4-8148-4380-9B62-D915FD5430A1}" type="pres">
      <dgm:prSet presAssocID="{EB0591DC-1AA0-4411-83CD-C9BDA59441F2}" presName="iconRect" presStyleLbl="node1" presStyleIdx="5" presStyleCnt="8" custScaleX="140630" custScaleY="140630"/>
      <dgm:spPr>
        <a:blipFill>
          <a:blip xmlns:r="http://schemas.openxmlformats.org/officeDocument/2006/relationships"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lectric Guitar"/>
        </a:ext>
      </dgm:extLst>
    </dgm:pt>
    <dgm:pt modelId="{A27E7629-01FC-4272-B638-A87CFA2D2F50}" type="pres">
      <dgm:prSet presAssocID="{EB0591DC-1AA0-4411-83CD-C9BDA59441F2}" presName="spaceRect" presStyleCnt="0"/>
      <dgm:spPr/>
    </dgm:pt>
    <dgm:pt modelId="{6F5003C6-30C4-4754-8F10-46729A372609}" type="pres">
      <dgm:prSet presAssocID="{EB0591DC-1AA0-4411-83CD-C9BDA59441F2}" presName="textRect" presStyleLbl="revTx" presStyleIdx="5" presStyleCnt="8">
        <dgm:presLayoutVars>
          <dgm:chMax val="1"/>
          <dgm:chPref val="1"/>
        </dgm:presLayoutVars>
      </dgm:prSet>
      <dgm:spPr/>
    </dgm:pt>
    <dgm:pt modelId="{F0B5B8C5-8E6B-43B2-8F5A-18864F4E298E}" type="pres">
      <dgm:prSet presAssocID="{E62E5AE6-A014-4577-B236-4D840B71C05B}" presName="sibTrans" presStyleCnt="0"/>
      <dgm:spPr/>
    </dgm:pt>
    <dgm:pt modelId="{E4284CF0-28C9-4EC4-A0B4-C804FBBA3F80}" type="pres">
      <dgm:prSet presAssocID="{DEDBB40C-4D35-4629-8069-521E02E21450}" presName="compNode" presStyleCnt="0"/>
      <dgm:spPr/>
    </dgm:pt>
    <dgm:pt modelId="{69EBE1D5-B04A-4049-BA13-4C1C362CAC93}" type="pres">
      <dgm:prSet presAssocID="{DEDBB40C-4D35-4629-8069-521E02E21450}" presName="iconRect" presStyleLbl="node1" presStyleIdx="6" presStyleCnt="8" custScaleX="140630" custScaleY="140630"/>
      <dgm:spPr>
        <a:blipFill>
          <a:blip xmlns:r="http://schemas.openxmlformats.org/officeDocument/2006/relationships"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tom"/>
        </a:ext>
      </dgm:extLst>
    </dgm:pt>
    <dgm:pt modelId="{C0FF407E-F5D8-463E-B54D-937B2AF19C38}" type="pres">
      <dgm:prSet presAssocID="{DEDBB40C-4D35-4629-8069-521E02E21450}" presName="spaceRect" presStyleCnt="0"/>
      <dgm:spPr/>
    </dgm:pt>
    <dgm:pt modelId="{4FACACA6-9CEB-4EC5-8186-B6431F04E851}" type="pres">
      <dgm:prSet presAssocID="{DEDBB40C-4D35-4629-8069-521E02E21450}" presName="textRect" presStyleLbl="revTx" presStyleIdx="6" presStyleCnt="8">
        <dgm:presLayoutVars>
          <dgm:chMax val="1"/>
          <dgm:chPref val="1"/>
        </dgm:presLayoutVars>
      </dgm:prSet>
      <dgm:spPr/>
    </dgm:pt>
    <dgm:pt modelId="{E170C484-FE34-4874-9CBF-BCB15A0D626D}" type="pres">
      <dgm:prSet presAssocID="{F07ED808-F7C0-4FBB-BA6F-5C1CA51A68B9}" presName="sibTrans" presStyleCnt="0"/>
      <dgm:spPr/>
    </dgm:pt>
    <dgm:pt modelId="{A733985E-C720-47CB-A032-9D647A4F7E95}" type="pres">
      <dgm:prSet presAssocID="{BADE1CAC-B805-44AD-9C46-65125E0F21E2}" presName="compNode" presStyleCnt="0"/>
      <dgm:spPr/>
    </dgm:pt>
    <dgm:pt modelId="{6B67AAD4-AF93-4B13-B850-845E9ACB85A1}" type="pres">
      <dgm:prSet presAssocID="{BADE1CAC-B805-44AD-9C46-65125E0F21E2}" presName="iconRect" presStyleLbl="node1" presStyleIdx="7" presStyleCnt="8" custScaleX="140630" custScaleY="140630"/>
      <dgm:spPr>
        <a:blipFill>
          <a:blip xmlns:r="http://schemas.openxmlformats.org/officeDocument/2006/relationships"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bweb"/>
        </a:ext>
      </dgm:extLst>
    </dgm:pt>
    <dgm:pt modelId="{C4A00AC6-438A-4371-8285-1DCACF09A882}" type="pres">
      <dgm:prSet presAssocID="{BADE1CAC-B805-44AD-9C46-65125E0F21E2}" presName="spaceRect" presStyleCnt="0"/>
      <dgm:spPr/>
    </dgm:pt>
    <dgm:pt modelId="{523AA507-6104-47E0-98D7-79F7CE8587EA}" type="pres">
      <dgm:prSet presAssocID="{BADE1CAC-B805-44AD-9C46-65125E0F21E2}" presName="textRect" presStyleLbl="revTx" presStyleIdx="7" presStyleCnt="8">
        <dgm:presLayoutVars>
          <dgm:chMax val="1"/>
          <dgm:chPref val="1"/>
        </dgm:presLayoutVars>
      </dgm:prSet>
      <dgm:spPr/>
    </dgm:pt>
  </dgm:ptLst>
  <dgm:cxnLst>
    <dgm:cxn modelId="{44CB9100-0E62-454E-9D03-91B479527DDE}" srcId="{17DA73B4-FA41-40CF-986B-3FB0DAD09601}" destId="{838B4CBB-0A53-40C8-9C0D-B9E3CEC97F40}" srcOrd="3" destOrd="0" parTransId="{26962B54-9481-43A4-A521-8D08169539F9}" sibTransId="{606FB146-56CF-4365-9409-80E7E14B679A}"/>
    <dgm:cxn modelId="{31C76007-C9A3-4E19-ADF8-38147DE9321D}" type="presOf" srcId="{838B4CBB-0A53-40C8-9C0D-B9E3CEC97F40}" destId="{3E4D0FFE-4E93-4A72-A1F2-62CCD5502425}" srcOrd="0" destOrd="0" presId="urn:microsoft.com/office/officeart/2018/2/layout/IconLabelList"/>
    <dgm:cxn modelId="{A89AD50A-0236-4F66-B9AE-62E6DA6D5851}" type="presOf" srcId="{7872B408-1CB0-4D84-B7DD-1DEEA27C237B}" destId="{52C82112-D2B0-473F-9486-63B361A54282}" srcOrd="0" destOrd="0" presId="urn:microsoft.com/office/officeart/2018/2/layout/IconLabelList"/>
    <dgm:cxn modelId="{EB30540C-DAF1-4A6E-A1BA-4E5B8D92782A}" type="presOf" srcId="{EB0591DC-1AA0-4411-83CD-C9BDA59441F2}" destId="{6F5003C6-30C4-4754-8F10-46729A372609}" srcOrd="0" destOrd="0" presId="urn:microsoft.com/office/officeart/2018/2/layout/IconLabelList"/>
    <dgm:cxn modelId="{EAE21D2F-BCB8-4773-B4A1-2D7A904C7B54}" type="presOf" srcId="{17DA73B4-FA41-40CF-986B-3FB0DAD09601}" destId="{F2B1C771-ACA1-497B-92BA-DE55E9B3B8C4}" srcOrd="0" destOrd="0" presId="urn:microsoft.com/office/officeart/2018/2/layout/IconLabelList"/>
    <dgm:cxn modelId="{19280934-5597-4A78-AE2F-EFF1E098E2B2}" type="presOf" srcId="{258BB200-8AF3-4F90-B96C-CA97CD2C6A0E}" destId="{113327EA-895B-4C4A-AC25-E488F1502C95}" srcOrd="0" destOrd="0" presId="urn:microsoft.com/office/officeart/2018/2/layout/IconLabelList"/>
    <dgm:cxn modelId="{D99AE85C-3067-4ECF-B607-4A265F64A1B4}" type="presOf" srcId="{FDF9D853-914C-4C45-8E05-E9720A6E9ADE}" destId="{5B6E4FA7-F2DE-4A8F-9920-477FB5D61D27}" srcOrd="0" destOrd="0" presId="urn:microsoft.com/office/officeart/2018/2/layout/IconLabelList"/>
    <dgm:cxn modelId="{E3374369-046B-4B21-9A69-35A69374FB4F}" srcId="{17DA73B4-FA41-40CF-986B-3FB0DAD09601}" destId="{BADE1CAC-B805-44AD-9C46-65125E0F21E2}" srcOrd="7" destOrd="0" parTransId="{8911FAB5-30BD-4A1D-9BF1-AFCBCDA96597}" sibTransId="{A6E8BAB0-AF09-4A9F-9868-0CFFEDB3778A}"/>
    <dgm:cxn modelId="{A2D8BC4A-9D1D-405F-9546-971561AD7158}" srcId="{17DA73B4-FA41-40CF-986B-3FB0DAD09601}" destId="{FDF9D853-914C-4C45-8E05-E9720A6E9ADE}" srcOrd="2" destOrd="0" parTransId="{E185834B-7E4F-4355-9A02-407DB69EF918}" sibTransId="{5D4F8A72-0E3C-4F81-826C-2F45906CA1E0}"/>
    <dgm:cxn modelId="{04CC5A59-8C6A-4DC8-BCCB-297D9910A29F}" srcId="{17DA73B4-FA41-40CF-986B-3FB0DAD09601}" destId="{258BB200-8AF3-4F90-B96C-CA97CD2C6A0E}" srcOrd="4" destOrd="0" parTransId="{8F1BC5A9-5C8A-44E9-BBAF-124D763B7E8C}" sibTransId="{5CED8C52-06C8-4875-9C58-3926CCA2300A}"/>
    <dgm:cxn modelId="{C8C2847E-4808-431A-BBAE-23F3D84A4654}" srcId="{17DA73B4-FA41-40CF-986B-3FB0DAD09601}" destId="{7872B408-1CB0-4D84-B7DD-1DEEA27C237B}" srcOrd="0" destOrd="0" parTransId="{75AB9D59-8D7D-47D5-B0B2-D6CE2D8ED848}" sibTransId="{D1766157-CC33-4F05-86FA-9145529AF221}"/>
    <dgm:cxn modelId="{C1FBA688-7937-460D-8D06-5D072E19CB67}" type="presOf" srcId="{81AD3D36-D078-4724-8E6F-24B2A6CA8977}" destId="{B5B140FA-EBD5-4591-BE34-6CA8552F001E}" srcOrd="0" destOrd="0" presId="urn:microsoft.com/office/officeart/2018/2/layout/IconLabelList"/>
    <dgm:cxn modelId="{EBFD788B-317C-4CA8-90D1-ABCE70B1B39F}" srcId="{17DA73B4-FA41-40CF-986B-3FB0DAD09601}" destId="{81AD3D36-D078-4724-8E6F-24B2A6CA8977}" srcOrd="1" destOrd="0" parTransId="{D3BC1DDF-F27F-4EBD-A890-B85ABAA9AF0E}" sibTransId="{0C3617AF-D2DE-4F08-B45F-80E65F794BF9}"/>
    <dgm:cxn modelId="{0CD4ACDB-B9CC-4591-A317-2FF91CBCEC08}" type="presOf" srcId="{BADE1CAC-B805-44AD-9C46-65125E0F21E2}" destId="{523AA507-6104-47E0-98D7-79F7CE8587EA}" srcOrd="0" destOrd="0" presId="urn:microsoft.com/office/officeart/2018/2/layout/IconLabelList"/>
    <dgm:cxn modelId="{B3E484E9-B92E-473A-BA1C-215A7CEB5214}" type="presOf" srcId="{DEDBB40C-4D35-4629-8069-521E02E21450}" destId="{4FACACA6-9CEB-4EC5-8186-B6431F04E851}" srcOrd="0" destOrd="0" presId="urn:microsoft.com/office/officeart/2018/2/layout/IconLabelList"/>
    <dgm:cxn modelId="{F4ABB0F7-9566-4BCD-A25D-7E31B057D0CC}" srcId="{17DA73B4-FA41-40CF-986B-3FB0DAD09601}" destId="{EB0591DC-1AA0-4411-83CD-C9BDA59441F2}" srcOrd="5" destOrd="0" parTransId="{7575AACD-A70B-46E0-9BB6-0F735DC6C7D6}" sibTransId="{E62E5AE6-A014-4577-B236-4D840B71C05B}"/>
    <dgm:cxn modelId="{876229FF-853B-482F-9F07-AE3C0B0CF30F}" srcId="{17DA73B4-FA41-40CF-986B-3FB0DAD09601}" destId="{DEDBB40C-4D35-4629-8069-521E02E21450}" srcOrd="6" destOrd="0" parTransId="{AAED8DE2-5C34-4F21-B18E-42A67DF4327C}" sibTransId="{F07ED808-F7C0-4FBB-BA6F-5C1CA51A68B9}"/>
    <dgm:cxn modelId="{2FC25555-8050-466C-B026-12DA0C35CB29}" type="presParOf" srcId="{F2B1C771-ACA1-497B-92BA-DE55E9B3B8C4}" destId="{D3A39A92-A3A1-4C8D-85E1-1120526C2A37}" srcOrd="0" destOrd="0" presId="urn:microsoft.com/office/officeart/2018/2/layout/IconLabelList"/>
    <dgm:cxn modelId="{6E3DD7A2-2744-4AE7-B9D3-159804AE1777}" type="presParOf" srcId="{D3A39A92-A3A1-4C8D-85E1-1120526C2A37}" destId="{9EA9F0B5-06DD-4FBF-9958-DE6B716FDA6B}" srcOrd="0" destOrd="0" presId="urn:microsoft.com/office/officeart/2018/2/layout/IconLabelList"/>
    <dgm:cxn modelId="{BD6479BA-D566-4D78-8D35-D4D7BF3EC36B}" type="presParOf" srcId="{D3A39A92-A3A1-4C8D-85E1-1120526C2A37}" destId="{16F94FDA-7D94-4453-AF24-F8CE7E3869C5}" srcOrd="1" destOrd="0" presId="urn:microsoft.com/office/officeart/2018/2/layout/IconLabelList"/>
    <dgm:cxn modelId="{197DAEBF-65E8-4FCA-96F6-B3C9334B1D18}" type="presParOf" srcId="{D3A39A92-A3A1-4C8D-85E1-1120526C2A37}" destId="{52C82112-D2B0-473F-9486-63B361A54282}" srcOrd="2" destOrd="0" presId="urn:microsoft.com/office/officeart/2018/2/layout/IconLabelList"/>
    <dgm:cxn modelId="{0FD0BF05-C5C0-455C-93F4-A2D080ACDCBA}" type="presParOf" srcId="{F2B1C771-ACA1-497B-92BA-DE55E9B3B8C4}" destId="{BAE5A187-C730-410C-AE14-33B432CC2A28}" srcOrd="1" destOrd="0" presId="urn:microsoft.com/office/officeart/2018/2/layout/IconLabelList"/>
    <dgm:cxn modelId="{155AF47E-7F3F-4819-9A6C-2AC23B399A6F}" type="presParOf" srcId="{F2B1C771-ACA1-497B-92BA-DE55E9B3B8C4}" destId="{7425B5A6-D3DD-4B39-AADA-31EFBD323F3F}" srcOrd="2" destOrd="0" presId="urn:microsoft.com/office/officeart/2018/2/layout/IconLabelList"/>
    <dgm:cxn modelId="{8E13944B-684E-45DF-AE6F-7C89A82142B4}" type="presParOf" srcId="{7425B5A6-D3DD-4B39-AADA-31EFBD323F3F}" destId="{F3D9A8A5-CF19-4C51-B900-75AE762AAB61}" srcOrd="0" destOrd="0" presId="urn:microsoft.com/office/officeart/2018/2/layout/IconLabelList"/>
    <dgm:cxn modelId="{B5F15FD0-C5B8-4BB4-9621-52E91130DAAB}" type="presParOf" srcId="{7425B5A6-D3DD-4B39-AADA-31EFBD323F3F}" destId="{BFCE626D-F69A-4068-A476-DC0A34C33D9C}" srcOrd="1" destOrd="0" presId="urn:microsoft.com/office/officeart/2018/2/layout/IconLabelList"/>
    <dgm:cxn modelId="{7FF83C2D-E89F-4D3A-8D6F-5E738D0D1BC5}" type="presParOf" srcId="{7425B5A6-D3DD-4B39-AADA-31EFBD323F3F}" destId="{B5B140FA-EBD5-4591-BE34-6CA8552F001E}" srcOrd="2" destOrd="0" presId="urn:microsoft.com/office/officeart/2018/2/layout/IconLabelList"/>
    <dgm:cxn modelId="{5B5992AF-7C1E-4EE1-9FD2-467AECE51F44}" type="presParOf" srcId="{F2B1C771-ACA1-497B-92BA-DE55E9B3B8C4}" destId="{7E9D4494-AD91-4441-B97F-510F23604E96}" srcOrd="3" destOrd="0" presId="urn:microsoft.com/office/officeart/2018/2/layout/IconLabelList"/>
    <dgm:cxn modelId="{2B797434-0F70-49E2-ABC6-99414136849F}" type="presParOf" srcId="{F2B1C771-ACA1-497B-92BA-DE55E9B3B8C4}" destId="{88A5A3A5-80C2-4A42-B46C-451B9DB0A642}" srcOrd="4" destOrd="0" presId="urn:microsoft.com/office/officeart/2018/2/layout/IconLabelList"/>
    <dgm:cxn modelId="{C8EC1BD7-5300-4166-9E84-5EB67F25FAD0}" type="presParOf" srcId="{88A5A3A5-80C2-4A42-B46C-451B9DB0A642}" destId="{580E9704-7619-426B-9396-6FC8EC2566D4}" srcOrd="0" destOrd="0" presId="urn:microsoft.com/office/officeart/2018/2/layout/IconLabelList"/>
    <dgm:cxn modelId="{CDC765BC-CE46-464C-A865-0A9CB16176AF}" type="presParOf" srcId="{88A5A3A5-80C2-4A42-B46C-451B9DB0A642}" destId="{DD9AE71B-27B5-44EA-AF41-10490252FB25}" srcOrd="1" destOrd="0" presId="urn:microsoft.com/office/officeart/2018/2/layout/IconLabelList"/>
    <dgm:cxn modelId="{F179FDC6-8F43-4ECA-B162-ED32CB3DC81A}" type="presParOf" srcId="{88A5A3A5-80C2-4A42-B46C-451B9DB0A642}" destId="{5B6E4FA7-F2DE-4A8F-9920-477FB5D61D27}" srcOrd="2" destOrd="0" presId="urn:microsoft.com/office/officeart/2018/2/layout/IconLabelList"/>
    <dgm:cxn modelId="{9496D426-5E7F-431F-97A1-8910B2E244E0}" type="presParOf" srcId="{F2B1C771-ACA1-497B-92BA-DE55E9B3B8C4}" destId="{2727E584-314B-4588-8F21-1BC83ABA3FF6}" srcOrd="5" destOrd="0" presId="urn:microsoft.com/office/officeart/2018/2/layout/IconLabelList"/>
    <dgm:cxn modelId="{84A5FED9-7CF9-4252-AF00-893F33D6011D}" type="presParOf" srcId="{F2B1C771-ACA1-497B-92BA-DE55E9B3B8C4}" destId="{4E4B4B63-A020-4256-BB55-6207EECB7A79}" srcOrd="6" destOrd="0" presId="urn:microsoft.com/office/officeart/2018/2/layout/IconLabelList"/>
    <dgm:cxn modelId="{54AD148D-24E6-498F-B0C9-880BFE7CA183}" type="presParOf" srcId="{4E4B4B63-A020-4256-BB55-6207EECB7A79}" destId="{248E7635-FD53-48CF-B634-B9F53A644CDA}" srcOrd="0" destOrd="0" presId="urn:microsoft.com/office/officeart/2018/2/layout/IconLabelList"/>
    <dgm:cxn modelId="{380F1F97-9DA4-4CF9-B1EA-AF783DEA4317}" type="presParOf" srcId="{4E4B4B63-A020-4256-BB55-6207EECB7A79}" destId="{DDFA4810-DF7F-45CE-8008-EE6AB286FA54}" srcOrd="1" destOrd="0" presId="urn:microsoft.com/office/officeart/2018/2/layout/IconLabelList"/>
    <dgm:cxn modelId="{07E0ECD2-6997-495C-B7BC-351C48FB7737}" type="presParOf" srcId="{4E4B4B63-A020-4256-BB55-6207EECB7A79}" destId="{3E4D0FFE-4E93-4A72-A1F2-62CCD5502425}" srcOrd="2" destOrd="0" presId="urn:microsoft.com/office/officeart/2018/2/layout/IconLabelList"/>
    <dgm:cxn modelId="{FB342489-10A7-44C8-B2E7-BF33FA905E53}" type="presParOf" srcId="{F2B1C771-ACA1-497B-92BA-DE55E9B3B8C4}" destId="{198E7FDF-0982-4FF0-80BC-5716341D673C}" srcOrd="7" destOrd="0" presId="urn:microsoft.com/office/officeart/2018/2/layout/IconLabelList"/>
    <dgm:cxn modelId="{C23867E5-64CF-4C34-A8B4-1030E5421BE3}" type="presParOf" srcId="{F2B1C771-ACA1-497B-92BA-DE55E9B3B8C4}" destId="{777E1035-679D-456F-B48D-3CF18036F428}" srcOrd="8" destOrd="0" presId="urn:microsoft.com/office/officeart/2018/2/layout/IconLabelList"/>
    <dgm:cxn modelId="{498EACB2-6100-431A-8544-3A9D1D8EE91D}" type="presParOf" srcId="{777E1035-679D-456F-B48D-3CF18036F428}" destId="{E68D48C9-97F0-4783-9BD7-8411B9297DF5}" srcOrd="0" destOrd="0" presId="urn:microsoft.com/office/officeart/2018/2/layout/IconLabelList"/>
    <dgm:cxn modelId="{5936CC45-040F-47C6-8403-967D83048FDD}" type="presParOf" srcId="{777E1035-679D-456F-B48D-3CF18036F428}" destId="{0BE869FD-336E-4A48-9B4A-7207231C8F98}" srcOrd="1" destOrd="0" presId="urn:microsoft.com/office/officeart/2018/2/layout/IconLabelList"/>
    <dgm:cxn modelId="{15D8AB78-7C6A-4A4A-8D0E-AC4E570374A6}" type="presParOf" srcId="{777E1035-679D-456F-B48D-3CF18036F428}" destId="{113327EA-895B-4C4A-AC25-E488F1502C95}" srcOrd="2" destOrd="0" presId="urn:microsoft.com/office/officeart/2018/2/layout/IconLabelList"/>
    <dgm:cxn modelId="{E2C4876A-7305-4FB9-9944-5045A47E3023}" type="presParOf" srcId="{F2B1C771-ACA1-497B-92BA-DE55E9B3B8C4}" destId="{31414C85-DC62-4BAA-B338-685FAA69B216}" srcOrd="9" destOrd="0" presId="urn:microsoft.com/office/officeart/2018/2/layout/IconLabelList"/>
    <dgm:cxn modelId="{CBEE606F-25A0-4028-A251-388A70ABE192}" type="presParOf" srcId="{F2B1C771-ACA1-497B-92BA-DE55E9B3B8C4}" destId="{E09971C6-7500-4897-9341-DD567ED5E3DC}" srcOrd="10" destOrd="0" presId="urn:microsoft.com/office/officeart/2018/2/layout/IconLabelList"/>
    <dgm:cxn modelId="{75947C67-16D4-4315-9B16-6A2D5D9298C3}" type="presParOf" srcId="{E09971C6-7500-4897-9341-DD567ED5E3DC}" destId="{1DAF71D4-8148-4380-9B62-D915FD5430A1}" srcOrd="0" destOrd="0" presId="urn:microsoft.com/office/officeart/2018/2/layout/IconLabelList"/>
    <dgm:cxn modelId="{7F21CA7E-72D6-4AD2-9FB5-BAF906837270}" type="presParOf" srcId="{E09971C6-7500-4897-9341-DD567ED5E3DC}" destId="{A27E7629-01FC-4272-B638-A87CFA2D2F50}" srcOrd="1" destOrd="0" presId="urn:microsoft.com/office/officeart/2018/2/layout/IconLabelList"/>
    <dgm:cxn modelId="{0AF6C2CC-486A-475A-8786-6D0C7425547A}" type="presParOf" srcId="{E09971C6-7500-4897-9341-DD567ED5E3DC}" destId="{6F5003C6-30C4-4754-8F10-46729A372609}" srcOrd="2" destOrd="0" presId="urn:microsoft.com/office/officeart/2018/2/layout/IconLabelList"/>
    <dgm:cxn modelId="{AE17D235-8FAC-48FD-A921-91DE19CEF87E}" type="presParOf" srcId="{F2B1C771-ACA1-497B-92BA-DE55E9B3B8C4}" destId="{F0B5B8C5-8E6B-43B2-8F5A-18864F4E298E}" srcOrd="11" destOrd="0" presId="urn:microsoft.com/office/officeart/2018/2/layout/IconLabelList"/>
    <dgm:cxn modelId="{95B53CCE-F291-40A2-B99D-7FEF7E578752}" type="presParOf" srcId="{F2B1C771-ACA1-497B-92BA-DE55E9B3B8C4}" destId="{E4284CF0-28C9-4EC4-A0B4-C804FBBA3F80}" srcOrd="12" destOrd="0" presId="urn:microsoft.com/office/officeart/2018/2/layout/IconLabelList"/>
    <dgm:cxn modelId="{DF8708C1-77D6-4F6F-9710-35C5DB35DCC4}" type="presParOf" srcId="{E4284CF0-28C9-4EC4-A0B4-C804FBBA3F80}" destId="{69EBE1D5-B04A-4049-BA13-4C1C362CAC93}" srcOrd="0" destOrd="0" presId="urn:microsoft.com/office/officeart/2018/2/layout/IconLabelList"/>
    <dgm:cxn modelId="{7BCC6C65-568F-44C6-BDCB-A100887BED76}" type="presParOf" srcId="{E4284CF0-28C9-4EC4-A0B4-C804FBBA3F80}" destId="{C0FF407E-F5D8-463E-B54D-937B2AF19C38}" srcOrd="1" destOrd="0" presId="urn:microsoft.com/office/officeart/2018/2/layout/IconLabelList"/>
    <dgm:cxn modelId="{D526FDEE-7A49-4B97-8AD9-AF91479AFF72}" type="presParOf" srcId="{E4284CF0-28C9-4EC4-A0B4-C804FBBA3F80}" destId="{4FACACA6-9CEB-4EC5-8186-B6431F04E851}" srcOrd="2" destOrd="0" presId="urn:microsoft.com/office/officeart/2018/2/layout/IconLabelList"/>
    <dgm:cxn modelId="{07839E15-3F30-4089-A6CD-97F9A65B2975}" type="presParOf" srcId="{F2B1C771-ACA1-497B-92BA-DE55E9B3B8C4}" destId="{E170C484-FE34-4874-9CBF-BCB15A0D626D}" srcOrd="13" destOrd="0" presId="urn:microsoft.com/office/officeart/2018/2/layout/IconLabelList"/>
    <dgm:cxn modelId="{98CAAB76-B993-4409-BEDC-FDF232098710}" type="presParOf" srcId="{F2B1C771-ACA1-497B-92BA-DE55E9B3B8C4}" destId="{A733985E-C720-47CB-A032-9D647A4F7E95}" srcOrd="14" destOrd="0" presId="urn:microsoft.com/office/officeart/2018/2/layout/IconLabelList"/>
    <dgm:cxn modelId="{3C822598-B479-446F-8970-83590B2E1B16}" type="presParOf" srcId="{A733985E-C720-47CB-A032-9D647A4F7E95}" destId="{6B67AAD4-AF93-4B13-B850-845E9ACB85A1}" srcOrd="0" destOrd="0" presId="urn:microsoft.com/office/officeart/2018/2/layout/IconLabelList"/>
    <dgm:cxn modelId="{9D3429C7-33F0-4105-9BFA-EBED0A43D6DB}" type="presParOf" srcId="{A733985E-C720-47CB-A032-9D647A4F7E95}" destId="{C4A00AC6-438A-4371-8285-1DCACF09A882}" srcOrd="1" destOrd="0" presId="urn:microsoft.com/office/officeart/2018/2/layout/IconLabelList"/>
    <dgm:cxn modelId="{15D6D547-44B7-412B-9BF1-ABD794F1FFF9}" type="presParOf" srcId="{A733985E-C720-47CB-A032-9D647A4F7E95}" destId="{523AA507-6104-47E0-98D7-79F7CE8587EA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A9F0B5-06DD-4FBF-9958-DE6B716FDA6B}">
      <dsp:nvSpPr>
        <dsp:cNvPr id="0" name=""/>
        <dsp:cNvSpPr/>
      </dsp:nvSpPr>
      <dsp:spPr>
        <a:xfrm>
          <a:off x="557876" y="562909"/>
          <a:ext cx="1502481" cy="150248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55000" cap="flat" cmpd="thickThin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C82112-D2B0-473F-9486-63B361A54282}">
      <dsp:nvSpPr>
        <dsp:cNvPr id="0" name=""/>
        <dsp:cNvSpPr/>
      </dsp:nvSpPr>
      <dsp:spPr>
        <a:xfrm>
          <a:off x="122013" y="2309900"/>
          <a:ext cx="2374207" cy="1239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latin typeface="Avenir Next LT Pro" panose="020B0504020202020204" pitchFamily="34" charset="0"/>
              <a:hlinkClick xmlns:r="http://schemas.openxmlformats.org/officeDocument/2006/relationships" r:id="rId3"/>
            </a:rPr>
            <a:t>XAMPP</a:t>
          </a:r>
          <a:endParaRPr lang="en-US" sz="2400" kern="1200">
            <a:latin typeface="Avenir Next LT Pro" panose="020B0504020202020204" pitchFamily="34" charset="0"/>
          </a:endParaRP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latin typeface="Avenir Next LT Pro" panose="020B0504020202020204" pitchFamily="34" charset="0"/>
            </a:rPr>
            <a:t>LAMP web dev for Windows</a:t>
          </a:r>
        </a:p>
      </dsp:txBody>
      <dsp:txXfrm>
        <a:off x="122013" y="2309900"/>
        <a:ext cx="2374207" cy="1239609"/>
      </dsp:txXfrm>
    </dsp:sp>
    <dsp:sp modelId="{F3D9A8A5-CF19-4C51-B900-75AE762AAB61}">
      <dsp:nvSpPr>
        <dsp:cNvPr id="0" name=""/>
        <dsp:cNvSpPr/>
      </dsp:nvSpPr>
      <dsp:spPr>
        <a:xfrm>
          <a:off x="3347570" y="562909"/>
          <a:ext cx="1502481" cy="1502481"/>
        </a:xfrm>
        <a:prstGeom prst="rect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a:blipFill>
        <a:ln w="55000" cap="flat" cmpd="thickThin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B140FA-EBD5-4591-BE34-6CA8552F001E}">
      <dsp:nvSpPr>
        <dsp:cNvPr id="0" name=""/>
        <dsp:cNvSpPr/>
      </dsp:nvSpPr>
      <dsp:spPr>
        <a:xfrm>
          <a:off x="2911707" y="2309900"/>
          <a:ext cx="2374207" cy="1239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latin typeface="Avenir Next LT Pro" panose="020B0504020202020204" pitchFamily="34" charset="0"/>
              <a:hlinkClick xmlns:r="http://schemas.openxmlformats.org/officeDocument/2006/relationships" r:id="rId6"/>
            </a:rPr>
            <a:t>XAMPP Tutorial</a:t>
          </a:r>
          <a:endParaRPr lang="en-US" sz="2400" kern="1200">
            <a:latin typeface="Avenir Next LT Pro" panose="020B0504020202020204" pitchFamily="34" charset="0"/>
          </a:endParaRP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latin typeface="Avenir Next LT Pro" panose="020B0504020202020204" pitchFamily="34" charset="0"/>
            </a:rPr>
            <a:t>How to begin with XAMPP</a:t>
          </a:r>
        </a:p>
      </dsp:txBody>
      <dsp:txXfrm>
        <a:off x="2911707" y="2309900"/>
        <a:ext cx="2374207" cy="1239609"/>
      </dsp:txXfrm>
    </dsp:sp>
    <dsp:sp modelId="{580E9704-7619-426B-9396-6FC8EC2566D4}">
      <dsp:nvSpPr>
        <dsp:cNvPr id="0" name=""/>
        <dsp:cNvSpPr/>
      </dsp:nvSpPr>
      <dsp:spPr>
        <a:xfrm>
          <a:off x="6137263" y="562909"/>
          <a:ext cx="1502481" cy="150248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55000" cap="flat" cmpd="thickThin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6E4FA7-F2DE-4A8F-9920-477FB5D61D27}">
      <dsp:nvSpPr>
        <dsp:cNvPr id="0" name=""/>
        <dsp:cNvSpPr/>
      </dsp:nvSpPr>
      <dsp:spPr>
        <a:xfrm>
          <a:off x="5701400" y="2309900"/>
          <a:ext cx="2374207" cy="1239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latin typeface="Avenir Next LT Pro" panose="020B0504020202020204" pitchFamily="34" charset="0"/>
              <a:hlinkClick xmlns:r="http://schemas.openxmlformats.org/officeDocument/2006/relationships" r:id="rId9"/>
            </a:rPr>
            <a:t>Bootstrap</a:t>
          </a:r>
          <a:endParaRPr lang="en-US" sz="2400" kern="1200">
            <a:latin typeface="Avenir Next LT Pro" panose="020B0504020202020204" pitchFamily="34" charset="0"/>
          </a:endParaRP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latin typeface="Avenir Next LT Pro" panose="020B0504020202020204" pitchFamily="34" charset="0"/>
            </a:rPr>
            <a:t>Make your website look better than CSS</a:t>
          </a:r>
        </a:p>
      </dsp:txBody>
      <dsp:txXfrm>
        <a:off x="5701400" y="2309900"/>
        <a:ext cx="2374207" cy="1239609"/>
      </dsp:txXfrm>
    </dsp:sp>
    <dsp:sp modelId="{248E7635-FD53-48CF-B634-B9F53A644CDA}">
      <dsp:nvSpPr>
        <dsp:cNvPr id="0" name=""/>
        <dsp:cNvSpPr/>
      </dsp:nvSpPr>
      <dsp:spPr>
        <a:xfrm>
          <a:off x="8926956" y="562909"/>
          <a:ext cx="1502481" cy="1502481"/>
        </a:xfrm>
        <a:prstGeom prst="rect">
          <a:avLst/>
        </a:prstGeom>
        <a:blipFill>
          <a:blip xmlns:r="http://schemas.openxmlformats.org/officeDocument/2006/relationships"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a:blipFill>
        <a:ln w="55000" cap="flat" cmpd="thickThin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E4D0FFE-4E93-4A72-A1F2-62CCD5502425}">
      <dsp:nvSpPr>
        <dsp:cNvPr id="0" name=""/>
        <dsp:cNvSpPr/>
      </dsp:nvSpPr>
      <dsp:spPr>
        <a:xfrm>
          <a:off x="8491094" y="2309900"/>
          <a:ext cx="2374207" cy="1239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latin typeface="Avenir Next LT Pro" panose="020B0504020202020204" pitchFamily="34" charset="0"/>
              <a:hlinkClick xmlns:r="http://schemas.openxmlformats.org/officeDocument/2006/relationships" r:id="rId12"/>
            </a:rPr>
            <a:t>W3Schools</a:t>
          </a:r>
          <a:endParaRPr lang="en-US" sz="2400" kern="1200">
            <a:latin typeface="Avenir Next LT Pro" panose="020B0504020202020204" pitchFamily="34" charset="0"/>
          </a:endParaRP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latin typeface="Avenir Next LT Pro" panose="020B0504020202020204" pitchFamily="34" charset="0"/>
            </a:rPr>
            <a:t>The </a:t>
          </a:r>
          <a:r>
            <a:rPr lang="en-US" sz="1600" b="1" kern="1200">
              <a:latin typeface="Avenir Next LT Pro" panose="020B0504020202020204" pitchFamily="34" charset="0"/>
            </a:rPr>
            <a:t>foundational </a:t>
          </a:r>
          <a:r>
            <a:rPr lang="en-US" sz="1600" kern="1200">
              <a:latin typeface="Avenir Next LT Pro" panose="020B0504020202020204" pitchFamily="34" charset="0"/>
            </a:rPr>
            <a:t>resource for web dev</a:t>
          </a:r>
        </a:p>
      </dsp:txBody>
      <dsp:txXfrm>
        <a:off x="8491094" y="2309900"/>
        <a:ext cx="2374207" cy="1239609"/>
      </dsp:txXfrm>
    </dsp:sp>
    <dsp:sp modelId="{E68D48C9-97F0-4783-9BD7-8411B9297DF5}">
      <dsp:nvSpPr>
        <dsp:cNvPr id="0" name=""/>
        <dsp:cNvSpPr/>
      </dsp:nvSpPr>
      <dsp:spPr>
        <a:xfrm>
          <a:off x="557876" y="4143061"/>
          <a:ext cx="1502481" cy="1502481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 w="55000" cap="flat" cmpd="thickThin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3327EA-895B-4C4A-AC25-E488F1502C95}">
      <dsp:nvSpPr>
        <dsp:cNvPr id="0" name=""/>
        <dsp:cNvSpPr/>
      </dsp:nvSpPr>
      <dsp:spPr>
        <a:xfrm>
          <a:off x="122013" y="5890053"/>
          <a:ext cx="2374207" cy="1239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latin typeface="Avenir Next LT Pro" panose="020B0504020202020204" pitchFamily="34" charset="0"/>
              <a:hlinkClick xmlns:r="http://schemas.openxmlformats.org/officeDocument/2006/relationships" r:id="rId15"/>
            </a:rPr>
            <a:t>Meteor</a:t>
          </a:r>
          <a:endParaRPr lang="en-US" sz="2400" kern="1200">
            <a:latin typeface="Avenir Next LT Pro" panose="020B0504020202020204" pitchFamily="34" charset="0"/>
          </a:endParaRP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latin typeface="Avenir Next LT Pro" panose="020B0504020202020204" pitchFamily="34" charset="0"/>
            </a:rPr>
            <a:t>You might learn this for CY355</a:t>
          </a:r>
        </a:p>
      </dsp:txBody>
      <dsp:txXfrm>
        <a:off x="122013" y="5890053"/>
        <a:ext cx="2374207" cy="1239609"/>
      </dsp:txXfrm>
    </dsp:sp>
    <dsp:sp modelId="{1DAF71D4-8148-4380-9B62-D915FD5430A1}">
      <dsp:nvSpPr>
        <dsp:cNvPr id="0" name=""/>
        <dsp:cNvSpPr/>
      </dsp:nvSpPr>
      <dsp:spPr>
        <a:xfrm>
          <a:off x="3347570" y="4143061"/>
          <a:ext cx="1502481" cy="1502481"/>
        </a:xfrm>
        <a:prstGeom prst="rect">
          <a:avLst/>
        </a:prstGeom>
        <a:blipFill>
          <a:blip xmlns:r="http://schemas.openxmlformats.org/officeDocument/2006/relationships"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a:blipFill>
        <a:ln w="55000" cap="flat" cmpd="thickThin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F5003C6-30C4-4754-8F10-46729A372609}">
      <dsp:nvSpPr>
        <dsp:cNvPr id="0" name=""/>
        <dsp:cNvSpPr/>
      </dsp:nvSpPr>
      <dsp:spPr>
        <a:xfrm>
          <a:off x="2911707" y="5890053"/>
          <a:ext cx="2374207" cy="1239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latin typeface="Avenir Next LT Pro" panose="020B0504020202020204" pitchFamily="34" charset="0"/>
              <a:hlinkClick xmlns:r="http://schemas.openxmlformats.org/officeDocument/2006/relationships" r:id="rId18"/>
            </a:rPr>
            <a:t>Django</a:t>
          </a:r>
          <a:endParaRPr lang="en-US" sz="2400" kern="1200">
            <a:latin typeface="Avenir Next LT Pro" panose="020B0504020202020204" pitchFamily="34" charset="0"/>
          </a:endParaRP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latin typeface="Avenir Next LT Pro" panose="020B0504020202020204" pitchFamily="34" charset="0"/>
            </a:rPr>
            <a:t>You will learn for IT392</a:t>
          </a:r>
        </a:p>
      </dsp:txBody>
      <dsp:txXfrm>
        <a:off x="2911707" y="5890053"/>
        <a:ext cx="2374207" cy="1239609"/>
      </dsp:txXfrm>
    </dsp:sp>
    <dsp:sp modelId="{69EBE1D5-B04A-4049-BA13-4C1C362CAC93}">
      <dsp:nvSpPr>
        <dsp:cNvPr id="0" name=""/>
        <dsp:cNvSpPr/>
      </dsp:nvSpPr>
      <dsp:spPr>
        <a:xfrm>
          <a:off x="6137263" y="4143061"/>
          <a:ext cx="1502481" cy="1502481"/>
        </a:xfrm>
        <a:prstGeom prst="rect">
          <a:avLst/>
        </a:prstGeom>
        <a:blipFill>
          <a:blip xmlns:r="http://schemas.openxmlformats.org/officeDocument/2006/relationships"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a:blipFill>
        <a:ln w="55000" cap="flat" cmpd="thickThin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FACACA6-9CEB-4EC5-8186-B6431F04E851}">
      <dsp:nvSpPr>
        <dsp:cNvPr id="0" name=""/>
        <dsp:cNvSpPr/>
      </dsp:nvSpPr>
      <dsp:spPr>
        <a:xfrm>
          <a:off x="5701400" y="5890053"/>
          <a:ext cx="2374207" cy="1239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latin typeface="Avenir Next LT Pro" panose="020B0504020202020204" pitchFamily="34" charset="0"/>
              <a:hlinkClick xmlns:r="http://schemas.openxmlformats.org/officeDocument/2006/relationships" r:id="rId21"/>
            </a:rPr>
            <a:t>Atom Text Editor</a:t>
          </a:r>
          <a:endParaRPr lang="en-US" sz="2400" kern="1200">
            <a:latin typeface="Avenir Next LT Pro" panose="020B0504020202020204" pitchFamily="34" charset="0"/>
          </a:endParaRP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latin typeface="Avenir Next LT Pro" panose="020B0504020202020204" pitchFamily="34" charset="0"/>
            </a:rPr>
            <a:t>One of many coding environments</a:t>
          </a:r>
        </a:p>
      </dsp:txBody>
      <dsp:txXfrm>
        <a:off x="5701400" y="5890053"/>
        <a:ext cx="2374207" cy="1239609"/>
      </dsp:txXfrm>
    </dsp:sp>
    <dsp:sp modelId="{6B67AAD4-AF93-4B13-B850-845E9ACB85A1}">
      <dsp:nvSpPr>
        <dsp:cNvPr id="0" name=""/>
        <dsp:cNvSpPr/>
      </dsp:nvSpPr>
      <dsp:spPr>
        <a:xfrm>
          <a:off x="8926956" y="4143061"/>
          <a:ext cx="1502481" cy="1502481"/>
        </a:xfrm>
        <a:prstGeom prst="rect">
          <a:avLst/>
        </a:prstGeom>
        <a:blipFill>
          <a:blip xmlns:r="http://schemas.openxmlformats.org/officeDocument/2006/relationships"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a:blipFill>
        <a:ln w="55000" cap="flat" cmpd="thickThin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3AA507-6104-47E0-98D7-79F7CE8587EA}">
      <dsp:nvSpPr>
        <dsp:cNvPr id="0" name=""/>
        <dsp:cNvSpPr/>
      </dsp:nvSpPr>
      <dsp:spPr>
        <a:xfrm>
          <a:off x="8491094" y="5890053"/>
          <a:ext cx="2374207" cy="1239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latin typeface="Avenir Next LT Pro" panose="020B0504020202020204" pitchFamily="34" charset="0"/>
              <a:hlinkClick xmlns:r="http://schemas.openxmlformats.org/officeDocument/2006/relationships" r:id="rId24"/>
            </a:rPr>
            <a:t>Web Exploitation</a:t>
          </a:r>
          <a:endParaRPr lang="en-US" sz="2400" kern="1200">
            <a:latin typeface="Avenir Next LT Pro" panose="020B0504020202020204" pitchFamily="34" charset="0"/>
          </a:endParaRP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latin typeface="Avenir Next LT Pro" panose="020B0504020202020204" pitchFamily="34" charset="0"/>
            </a:rPr>
            <a:t>Intro into Web Exploitation</a:t>
          </a:r>
        </a:p>
      </dsp:txBody>
      <dsp:txXfrm>
        <a:off x="8491094" y="5890053"/>
        <a:ext cx="2374207" cy="123960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9F9AFD-683B-473E-B30C-9F29F4A18A64}" type="datetimeFigureOut">
              <a:rPr lang="en-US" smtClean="0"/>
              <a:t>8/27/2020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071FB0-44EB-4E17-A60E-C5C4135476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7969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cavalierchallenge.com/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7071FB0-44EB-4E17-A60E-C5C41354761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474996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do you see a website?</a:t>
            </a:r>
          </a:p>
          <a:p>
            <a:r>
              <a:rPr lang="en-US" dirty="0"/>
              <a:t>What happens if you click youtube.com is: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Your web browser (Chrome, Firefox, Safari, Opera, Brave, Tor) sends a request to YouTube’s servers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dirty="0"/>
              <a:t>A server is just another name for a computer. Your laptop is a computer, a desktop is a computer, a servers are computers that typically don’t have screens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The code that is found on the server is sent back to you.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Your web browser renders the code and shows you an text, images, videos etc.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071FB0-44EB-4E17-A60E-C5C41354761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3554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Front End Code</a:t>
            </a:r>
          </a:p>
          <a:p>
            <a:r>
              <a:rPr lang="en-US"/>
              <a:t>What I said earlier about the server sending its code back to you, that’s only part true.</a:t>
            </a:r>
          </a:p>
          <a:p>
            <a:r>
              <a:rPr lang="en-US"/>
              <a:t>In reality, the server will send you what is called Front End code. The front end code for a basic website is typically comprised of three things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/>
              <a:t>HTML – Markup (Converts text into something that is formatted)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/>
              <a:t>CSS – Style(sheet) language (Adds colors and makes the text look pretty)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err="1"/>
              <a:t>Javascript</a:t>
            </a:r>
            <a:r>
              <a:rPr lang="en-US"/>
              <a:t> – Scripting (Performs calculations)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/>
              <a:t>You can check the code itself with inspect element. This only works because this type of code is front end.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/>
          </a:p>
          <a:p>
            <a:pPr marL="0" indent="0">
              <a:buFont typeface="Arial" panose="020B0604020202020204" pitchFamily="34" charset="0"/>
              <a:buNone/>
            </a:pPr>
            <a:endParaRPr lang="en-US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071FB0-44EB-4E17-A60E-C5C41354761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4377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hlinkClick r:id="rId3"/>
              </a:rPr>
              <a:t>https://cavalierchallenge.com/</a:t>
            </a:r>
          </a:p>
          <a:p>
            <a:endParaRPr lang="en-US"/>
          </a:p>
          <a:p>
            <a:r>
              <a:rPr lang="en-US" sz="1200" dirty="0">
                <a:solidFill>
                  <a:srgbClr val="83BA52"/>
                </a:solidFill>
                <a:latin typeface="Consolas" panose="020B0609020204030204" pitchFamily="49" charset="0"/>
              </a:rPr>
              <a:t>var</a:t>
            </a:r>
            <a:r>
              <a:rPr lang="en-US" sz="1200" dirty="0">
                <a:solidFill>
                  <a:srgbClr val="F5D67B"/>
                </a:solidFill>
                <a:latin typeface="Consolas" panose="020B0609020204030204" pitchFamily="49" charset="0"/>
              </a:rPr>
              <a:t> d </a:t>
            </a:r>
            <a:r>
              <a:rPr lang="en-US" sz="1200" dirty="0">
                <a:solidFill>
                  <a:srgbClr val="AA7EE1"/>
                </a:solidFill>
                <a:latin typeface="Consolas" panose="020B0609020204030204" pitchFamily="49" charset="0"/>
              </a:rPr>
              <a:t>=</a:t>
            </a:r>
            <a:r>
              <a:rPr lang="en-US" sz="1200" dirty="0">
                <a:solidFill>
                  <a:srgbClr val="F5D67B"/>
                </a:solidFill>
                <a:latin typeface="Consolas" panose="020B0609020204030204" pitchFamily="49" charset="0"/>
              </a:rPr>
              <a:t> document</a:t>
            </a:r>
            <a:r>
              <a:rPr lang="en-US" sz="1200" dirty="0">
                <a:solidFill>
                  <a:srgbClr val="72E0D1"/>
                </a:solidFill>
                <a:latin typeface="Consolas" panose="020B0609020204030204" pitchFamily="49" charset="0"/>
              </a:rPr>
              <a:t>;</a:t>
            </a:r>
            <a:endParaRPr lang="en-US" sz="1200" dirty="0">
              <a:solidFill>
                <a:srgbClr val="F5D67B"/>
              </a:solidFill>
              <a:latin typeface="Consolas" panose="020B0609020204030204" pitchFamily="49" charset="0"/>
            </a:endParaRPr>
          </a:p>
          <a:p>
            <a:endParaRPr lang="en-US" sz="1200">
              <a:solidFill>
                <a:srgbClr val="F5D67B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83BA52"/>
                </a:solidFill>
                <a:latin typeface="Consolas" panose="020B0609020204030204" pitchFamily="49" charset="0"/>
              </a:rPr>
              <a:t>for</a:t>
            </a:r>
            <a:r>
              <a:rPr lang="en-US" sz="1200" dirty="0">
                <a:solidFill>
                  <a:srgbClr val="F5D67B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72E0D1"/>
                </a:solidFill>
                <a:latin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83BA52"/>
                </a:solidFill>
                <a:latin typeface="Consolas" panose="020B0609020204030204" pitchFamily="49" charset="0"/>
              </a:rPr>
              <a:t>var</a:t>
            </a:r>
            <a:r>
              <a:rPr lang="en-US" sz="1200" dirty="0">
                <a:solidFill>
                  <a:srgbClr val="F5D67B"/>
                </a:solidFill>
                <a:latin typeface="Consolas" panose="020B0609020204030204" pitchFamily="49" charset="0"/>
              </a:rPr>
              <a:t> s </a:t>
            </a:r>
            <a:r>
              <a:rPr lang="en-US" sz="1200" dirty="0">
                <a:solidFill>
                  <a:srgbClr val="83BA52"/>
                </a:solidFill>
                <a:latin typeface="Consolas" panose="020B0609020204030204" pitchFamily="49" charset="0"/>
              </a:rPr>
              <a:t>in</a:t>
            </a:r>
            <a:r>
              <a:rPr lang="en-US" sz="1200" dirty="0">
                <a:solidFill>
                  <a:srgbClr val="F5D67B"/>
                </a:solidFill>
                <a:latin typeface="Consolas" panose="020B0609020204030204" pitchFamily="49" charset="0"/>
              </a:rPr>
              <a:t> S </a:t>
            </a:r>
            <a:r>
              <a:rPr lang="en-US" sz="1200" dirty="0">
                <a:solidFill>
                  <a:srgbClr val="AA7EE1"/>
                </a:solidFill>
                <a:latin typeface="Consolas" panose="020B0609020204030204" pitchFamily="49" charset="0"/>
              </a:rPr>
              <a:t>=</a:t>
            </a:r>
            <a:r>
              <a:rPr lang="en-US" sz="1200" dirty="0">
                <a:solidFill>
                  <a:srgbClr val="F5D67B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F5D67B"/>
                </a:solidFill>
                <a:latin typeface="Consolas" panose="020B0609020204030204" pitchFamily="49" charset="0"/>
              </a:rPr>
              <a:t>d</a:t>
            </a:r>
            <a:r>
              <a:rPr lang="en-US" sz="1200" dirty="0" err="1">
                <a:solidFill>
                  <a:srgbClr val="72E0D1"/>
                </a:solidFill>
                <a:latin typeface="Consolas" panose="020B0609020204030204" pitchFamily="49" charset="0"/>
              </a:rPr>
              <a:t>.</a:t>
            </a:r>
            <a:r>
              <a:rPr lang="en-US" sz="1200" dirty="0" err="1">
                <a:solidFill>
                  <a:srgbClr val="F5D67B"/>
                </a:solidFill>
                <a:latin typeface="Consolas" panose="020B0609020204030204" pitchFamily="49" charset="0"/>
              </a:rPr>
              <a:t>styleSheets</a:t>
            </a:r>
            <a:r>
              <a:rPr lang="en-US" sz="1200" dirty="0">
                <a:solidFill>
                  <a:srgbClr val="72E0D1"/>
                </a:solidFill>
                <a:latin typeface="Consolas" panose="020B0609020204030204" pitchFamily="49" charset="0"/>
              </a:rPr>
              <a:t>)</a:t>
            </a:r>
            <a:r>
              <a:rPr lang="en-US" sz="1200" dirty="0">
                <a:solidFill>
                  <a:srgbClr val="F5D67B"/>
                </a:solidFill>
                <a:latin typeface="Consolas" panose="020B0609020204030204" pitchFamily="49" charset="0"/>
              </a:rPr>
              <a:t> S</a:t>
            </a:r>
            <a:r>
              <a:rPr lang="en-US" sz="1200" dirty="0">
                <a:solidFill>
                  <a:srgbClr val="72E0D1"/>
                </a:solidFill>
                <a:latin typeface="Consolas" panose="020B0609020204030204" pitchFamily="49" charset="0"/>
              </a:rPr>
              <a:t>[</a:t>
            </a:r>
            <a:r>
              <a:rPr lang="en-US" sz="1200" dirty="0">
                <a:solidFill>
                  <a:srgbClr val="F5D67B"/>
                </a:solidFill>
                <a:latin typeface="Consolas" panose="020B0609020204030204" pitchFamily="49" charset="0"/>
              </a:rPr>
              <a:t>s</a:t>
            </a:r>
            <a:r>
              <a:rPr lang="en-US" sz="1200" dirty="0">
                <a:solidFill>
                  <a:srgbClr val="72E0D1"/>
                </a:solidFill>
                <a:latin typeface="Consolas" panose="020B0609020204030204" pitchFamily="49" charset="0"/>
              </a:rPr>
              <a:t>].</a:t>
            </a:r>
            <a:r>
              <a:rPr lang="en-US" sz="1200" dirty="0">
                <a:solidFill>
                  <a:srgbClr val="F5D67B"/>
                </a:solidFill>
                <a:latin typeface="Consolas" panose="020B0609020204030204" pitchFamily="49" charset="0"/>
              </a:rPr>
              <a:t>disabled </a:t>
            </a:r>
            <a:r>
              <a:rPr lang="en-US" sz="1200" dirty="0">
                <a:solidFill>
                  <a:srgbClr val="AA7EE1"/>
                </a:solidFill>
                <a:latin typeface="Consolas" panose="020B0609020204030204" pitchFamily="49" charset="0"/>
              </a:rPr>
              <a:t>=</a:t>
            </a:r>
            <a:r>
              <a:rPr lang="en-US" sz="1200" dirty="0">
                <a:solidFill>
                  <a:srgbClr val="F5D67B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FC9463"/>
                </a:solidFill>
                <a:latin typeface="Consolas" panose="020B0609020204030204" pitchFamily="49" charset="0"/>
              </a:rPr>
              <a:t>true</a:t>
            </a:r>
            <a:r>
              <a:rPr lang="en-US" sz="1200" dirty="0">
                <a:solidFill>
                  <a:srgbClr val="72E0D1"/>
                </a:solidFill>
                <a:latin typeface="Consolas" panose="020B0609020204030204" pitchFamily="49" charset="0"/>
              </a:rPr>
              <a:t>;</a:t>
            </a:r>
            <a:endParaRPr lang="en-US" sz="1200" dirty="0">
              <a:solidFill>
                <a:srgbClr val="F5D67B"/>
              </a:solidFill>
              <a:latin typeface="Consolas" panose="020B0609020204030204" pitchFamily="49" charset="0"/>
            </a:endParaRPr>
          </a:p>
          <a:p>
            <a:endParaRPr lang="en-US" sz="2000">
              <a:solidFill>
                <a:srgbClr val="F5D67B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83BA52"/>
                </a:solidFill>
                <a:latin typeface="Consolas" panose="020B0609020204030204" pitchFamily="49" charset="0"/>
              </a:rPr>
              <a:t>for</a:t>
            </a:r>
            <a:r>
              <a:rPr lang="en-US" sz="1200" dirty="0">
                <a:solidFill>
                  <a:srgbClr val="F5D67B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72E0D1"/>
                </a:solidFill>
                <a:latin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83BA52"/>
                </a:solidFill>
                <a:latin typeface="Consolas" panose="020B0609020204030204" pitchFamily="49" charset="0"/>
              </a:rPr>
              <a:t>var</a:t>
            </a:r>
            <a:r>
              <a:rPr lang="en-US" sz="1200" dirty="0">
                <a:solidFill>
                  <a:srgbClr val="F5D67B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F5D67B"/>
                </a:solidFill>
                <a:latin typeface="Consolas" panose="020B0609020204030204" pitchFamily="49" charset="0"/>
              </a:rPr>
              <a:t>i</a:t>
            </a:r>
            <a:r>
              <a:rPr lang="en-US" sz="1200" dirty="0">
                <a:solidFill>
                  <a:srgbClr val="F5D67B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83BA52"/>
                </a:solidFill>
                <a:latin typeface="Consolas" panose="020B0609020204030204" pitchFamily="49" charset="0"/>
              </a:rPr>
              <a:t>in</a:t>
            </a:r>
            <a:r>
              <a:rPr lang="en-US" sz="1200" dirty="0">
                <a:solidFill>
                  <a:srgbClr val="F5D67B"/>
                </a:solidFill>
                <a:latin typeface="Consolas" panose="020B0609020204030204" pitchFamily="49" charset="0"/>
              </a:rPr>
              <a:t> I </a:t>
            </a:r>
            <a:r>
              <a:rPr lang="en-US" sz="1200" dirty="0">
                <a:solidFill>
                  <a:srgbClr val="AA7EE1"/>
                </a:solidFill>
                <a:latin typeface="Consolas" panose="020B0609020204030204" pitchFamily="49" charset="0"/>
              </a:rPr>
              <a:t>=</a:t>
            </a:r>
            <a:r>
              <a:rPr lang="en-US" sz="1200" dirty="0">
                <a:solidFill>
                  <a:srgbClr val="F5D67B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F5D67B"/>
                </a:solidFill>
                <a:latin typeface="Consolas" panose="020B0609020204030204" pitchFamily="49" charset="0"/>
              </a:rPr>
              <a:t>d</a:t>
            </a:r>
            <a:r>
              <a:rPr lang="en-US" sz="1200" dirty="0" err="1">
                <a:solidFill>
                  <a:srgbClr val="72E0D1"/>
                </a:solidFill>
                <a:latin typeface="Consolas" panose="020B0609020204030204" pitchFamily="49" charset="0"/>
              </a:rPr>
              <a:t>.</a:t>
            </a:r>
            <a:r>
              <a:rPr lang="en-US" sz="1200" dirty="0" err="1">
                <a:solidFill>
                  <a:srgbClr val="F5D67B"/>
                </a:solidFill>
                <a:latin typeface="Consolas" panose="020B0609020204030204" pitchFamily="49" charset="0"/>
              </a:rPr>
              <a:t>querySelectorAll</a:t>
            </a:r>
            <a:r>
              <a:rPr lang="en-US" sz="1200" dirty="0">
                <a:solidFill>
                  <a:srgbClr val="72E0D1"/>
                </a:solidFill>
                <a:latin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83BA52"/>
                </a:solidFill>
                <a:latin typeface="Consolas" panose="020B0609020204030204" pitchFamily="49" charset="0"/>
              </a:rPr>
              <a:t>"[style]"</a:t>
            </a:r>
            <a:r>
              <a:rPr lang="en-US" sz="1200" dirty="0">
                <a:solidFill>
                  <a:srgbClr val="72E0D1"/>
                </a:solidFill>
                <a:latin typeface="Consolas" panose="020B0609020204030204" pitchFamily="49" charset="0"/>
              </a:rPr>
              <a:t>))</a:t>
            </a:r>
            <a:r>
              <a:rPr lang="en-US" sz="1200" dirty="0">
                <a:solidFill>
                  <a:srgbClr val="F5D67B"/>
                </a:solidFill>
                <a:latin typeface="Consolas" panose="020B0609020204030204" pitchFamily="49" charset="0"/>
              </a:rPr>
              <a:t> I</a:t>
            </a:r>
            <a:r>
              <a:rPr lang="en-US" sz="1200" dirty="0">
                <a:solidFill>
                  <a:srgbClr val="72E0D1"/>
                </a:solidFill>
                <a:latin typeface="Consolas" panose="020B0609020204030204" pitchFamily="49" charset="0"/>
              </a:rPr>
              <a:t>[</a:t>
            </a:r>
            <a:r>
              <a:rPr lang="en-US" sz="1200" dirty="0" err="1">
                <a:solidFill>
                  <a:srgbClr val="F5D67B"/>
                </a:solidFill>
                <a:latin typeface="Consolas" panose="020B0609020204030204" pitchFamily="49" charset="0"/>
              </a:rPr>
              <a:t>i</a:t>
            </a:r>
            <a:r>
              <a:rPr lang="en-US" sz="1200" dirty="0">
                <a:solidFill>
                  <a:srgbClr val="72E0D1"/>
                </a:solidFill>
                <a:latin typeface="Consolas" panose="020B0609020204030204" pitchFamily="49" charset="0"/>
              </a:rPr>
              <a:t>].</a:t>
            </a:r>
            <a:r>
              <a:rPr lang="en-US" sz="1200" dirty="0">
                <a:solidFill>
                  <a:srgbClr val="F5D67B"/>
                </a:solidFill>
                <a:latin typeface="Consolas" panose="020B0609020204030204" pitchFamily="49" charset="0"/>
              </a:rPr>
              <a:t>style </a:t>
            </a:r>
            <a:r>
              <a:rPr lang="en-US" sz="1200" dirty="0">
                <a:solidFill>
                  <a:srgbClr val="AA7EE1"/>
                </a:solidFill>
                <a:latin typeface="Consolas" panose="020B0609020204030204" pitchFamily="49" charset="0"/>
              </a:rPr>
              <a:t>=</a:t>
            </a:r>
            <a:r>
              <a:rPr lang="en-US" sz="1200" dirty="0">
                <a:solidFill>
                  <a:srgbClr val="F5D67B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83BA52"/>
                </a:solidFill>
                <a:latin typeface="Consolas" panose="020B0609020204030204" pitchFamily="49" charset="0"/>
              </a:rPr>
              <a:t>""</a:t>
            </a:r>
            <a:r>
              <a:rPr lang="en-US" sz="1200" dirty="0">
                <a:solidFill>
                  <a:srgbClr val="72E0D1"/>
                </a:solidFill>
                <a:latin typeface="Consolas" panose="020B0609020204030204" pitchFamily="49" charset="0"/>
              </a:rPr>
              <a:t>;</a:t>
            </a:r>
            <a:endParaRPr lang="en-US" sz="1200" dirty="0">
              <a:latin typeface="Consolas" panose="020B0609020204030204" pitchFamily="49" charset="0"/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071FB0-44EB-4E17-A60E-C5C41354761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3240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Back End Code</a:t>
            </a:r>
          </a:p>
          <a:p>
            <a:r>
              <a:rPr lang="en-US" dirty="0"/>
              <a:t>Meanwhile, there is still code that the server keeps and uses for other stuff, hence backend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Database – </a:t>
            </a:r>
            <a:r>
              <a:rPr lang="en-US" dirty="0" err="1"/>
              <a:t>mySQL</a:t>
            </a:r>
            <a:r>
              <a:rPr lang="en-US" dirty="0"/>
              <a:t>, </a:t>
            </a:r>
            <a:r>
              <a:rPr lang="en-US" dirty="0" err="1"/>
              <a:t>mongoDB</a:t>
            </a:r>
            <a:endParaRPr lang="en-US" dirty="0"/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en-US" dirty="0"/>
              <a:t>Make the website look pretty and do stuff (interact with the database, make the website interactive) – PHP, Ruby, NodeJS, Laravel, Django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071FB0-44EB-4E17-A60E-C5C41354761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3208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Package all the code (front &amp; backend) in one place to deliver to users – Apache, Nginx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Most beginning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071FB0-44EB-4E17-A60E-C5C41354761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9137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071FB0-44EB-4E17-A60E-C5C41354761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6023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9DDF1-9B3C-4497-93D6-BC11EE6EE0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725150-7ABE-4CF5-A5E3-F23B089690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B3ADBA-A25A-4F79-BB1D-9D0C869732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6943D-0FED-4008-B5F7-CF1D808C0185}" type="datetimeFigureOut">
              <a:rPr lang="en-US" smtClean="0"/>
              <a:t>8/27/2020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0A383D-65D0-482E-9EBF-A6A97A97BC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640F65-C48A-4021-AD3D-26ED56ACD9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E081F-129C-438C-8AA1-B3D2BE5613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8721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625E2F-43DB-402D-BDB7-93F996ADF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D6D0395-9658-432F-9891-6DE6B5102D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04D9CA-EEBA-4281-9EB3-2561DACC56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6943D-0FED-4008-B5F7-CF1D808C0185}" type="datetimeFigureOut">
              <a:rPr lang="en-US" smtClean="0"/>
              <a:t>8/27/2020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844B3C-1B44-4285-BBEF-63918DD745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2B2E11-DC88-4069-A2AD-F4C45BA92A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E081F-129C-438C-8AA1-B3D2BE5613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5007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5623168-65A5-4C3A-994F-EBDF17D7029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0832F5-6A11-4E9B-A265-66AC9DDC12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FB277B-591B-48A7-B086-EE9135FD46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6943D-0FED-4008-B5F7-CF1D808C0185}" type="datetimeFigureOut">
              <a:rPr lang="en-US" smtClean="0"/>
              <a:t>8/27/2020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7903D0-153D-4EC0-8258-070BF299F3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5E8AC3-F32D-4FBB-9E76-6E2BF12253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E081F-129C-438C-8AA1-B3D2BE5613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6131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9DDF1-9B3C-4497-93D6-BC11EE6EE0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725150-7ABE-4CF5-A5E3-F23B089690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B3ADBA-A25A-4F79-BB1D-9D0C869732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6943D-0FED-4008-B5F7-CF1D808C0185}" type="datetimeFigureOut">
              <a:rPr lang="en-US" smtClean="0"/>
              <a:t>8/27/2020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0A383D-65D0-482E-9EBF-A6A97A97BC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640F65-C48A-4021-AD3D-26ED56ACD9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E081F-129C-438C-8AA1-B3D2BE5613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206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D4F60-42FE-4F51-AAAF-1E96F03D7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9B1C17-714A-4F58-9609-9A70BABF61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3A80CB-A756-4874-AAA3-700DEBC5FA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6943D-0FED-4008-B5F7-CF1D808C0185}" type="datetimeFigureOut">
              <a:rPr lang="en-US" smtClean="0"/>
              <a:t>8/27/2020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3FD8F0-5951-41B7-B6A8-2BCE63FE73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B0E8DB-CBA0-41E8-A31A-A8699F5807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E081F-129C-438C-8AA1-B3D2BE5613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0587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72DAD-EF3E-4F32-89B7-D95F07B34B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E06F84-D234-4CC9-A631-7B314FF073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EF4E28-037B-4457-9229-1BC44A2FB2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6943D-0FED-4008-B5F7-CF1D808C0185}" type="datetimeFigureOut">
              <a:rPr lang="en-US" smtClean="0"/>
              <a:t>8/27/2020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7E3953-9E65-4FD5-AB56-3AAA5C60B0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1202D-ED37-451A-9D03-2D215A6A6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E081F-129C-438C-8AA1-B3D2BE5613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63315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F8314D-D6AA-4597-B224-AE47D33FEB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578A00-76A1-4AEB-8D05-43BA2F5281F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96F4BA-9891-4092-ACDA-1DB9FCF5A4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100204-11ED-4B1E-9A98-758503FB1C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6943D-0FED-4008-B5F7-CF1D808C0185}" type="datetimeFigureOut">
              <a:rPr lang="en-US" smtClean="0"/>
              <a:t>8/27/2020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DCDA6C-04AD-44D9-BB1A-7282213C0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6DB0D0-E730-4818-9438-C10BF216E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E081F-129C-438C-8AA1-B3D2BE5613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54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4BCF25-3AEF-4866-A1D1-E4FA4DB14C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23BA79-89F4-4D96-A25F-5C8959DD1C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06D941-318C-4664-8C4E-EB01740265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7C6442-17E1-483C-8246-443E432CBF0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95CE694-3399-4E2C-B541-66E9D0F9392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438946F-6597-4F9B-B262-9392AB8371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6943D-0FED-4008-B5F7-CF1D808C0185}" type="datetimeFigureOut">
              <a:rPr lang="en-US" smtClean="0"/>
              <a:t>8/27/2020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578DC58-7DFE-42B3-AF50-2D3C725E3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05E3B3A-C43D-489F-B89E-A104EBC473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E081F-129C-438C-8AA1-B3D2BE5613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8919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771F94-FEBA-4C64-80ED-169C0CF06B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C636E7-5BF8-4B8D-8D78-3AEADE23C8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6943D-0FED-4008-B5F7-CF1D808C0185}" type="datetimeFigureOut">
              <a:rPr lang="en-US" smtClean="0"/>
              <a:t>8/27/2020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74E37A-3773-4006-A8A6-193C566760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D18BEE-015D-418F-A0C1-EF948A9E7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E081F-129C-438C-8AA1-B3D2BE5613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365386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50FFB47-5D1A-4E53-B287-5628488935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6943D-0FED-4008-B5F7-CF1D808C0185}" type="datetimeFigureOut">
              <a:rPr lang="en-US" smtClean="0"/>
              <a:t>8/27/2020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82B774B-95D9-4D93-9B43-2E51495F26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5728D7-6190-405E-8AC4-E911416AA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E081F-129C-438C-8AA1-B3D2BE5613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83282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5A6CFA-6EEA-4DB1-B25B-893DE7BBB4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5C7A5-A944-442B-AD45-37F1092760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163EAB-A4E1-4E4A-BA2A-79EFDD2289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90A17C-2331-43A6-82E6-A6F929C3A7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6943D-0FED-4008-B5F7-CF1D808C0185}" type="datetimeFigureOut">
              <a:rPr lang="en-US" smtClean="0"/>
              <a:t>8/27/2020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37CA87-912C-4548-8DD3-473A69FD9B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87D723-0B27-4B85-A21E-2BB509481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E081F-129C-438C-8AA1-B3D2BE5613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7760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D4F60-42FE-4F51-AAAF-1E96F03D7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9B1C17-714A-4F58-9609-9A70BABF61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3A80CB-A756-4874-AAA3-700DEBC5FA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6943D-0FED-4008-B5F7-CF1D808C0185}" type="datetimeFigureOut">
              <a:rPr lang="en-US" smtClean="0"/>
              <a:t>8/27/2020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3FD8F0-5951-41B7-B6A8-2BCE63FE73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B0E8DB-CBA0-41E8-A31A-A8699F5807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E081F-129C-438C-8AA1-B3D2BE5613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31986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D4751-7AB4-4081-B469-E6D9CF1349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0AEA71D-5B60-4550-80F4-67F05766B79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59FD51-F3EA-4C3A-AA1B-414E3DCF9B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45C327-3EE8-4639-9539-6B00A2843B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6943D-0FED-4008-B5F7-CF1D808C0185}" type="datetimeFigureOut">
              <a:rPr lang="en-US" smtClean="0"/>
              <a:t>8/27/2020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CDA616-FFE5-4EC2-BA06-5CBEBB9A0D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242D81-4868-484B-A05D-3B65F0BE5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E081F-129C-438C-8AA1-B3D2BE5613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15623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625E2F-43DB-402D-BDB7-93F996ADF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D6D0395-9658-432F-9891-6DE6B5102D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04D9CA-EEBA-4281-9EB3-2561DACC56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6943D-0FED-4008-B5F7-CF1D808C0185}" type="datetimeFigureOut">
              <a:rPr lang="en-US" smtClean="0"/>
              <a:t>8/27/2020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844B3C-1B44-4285-BBEF-63918DD745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2B2E11-DC88-4069-A2AD-F4C45BA92A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E081F-129C-438C-8AA1-B3D2BE5613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58118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5623168-65A5-4C3A-994F-EBDF17D7029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0832F5-6A11-4E9B-A265-66AC9DDC12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FB277B-591B-48A7-B086-EE9135FD46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6943D-0FED-4008-B5F7-CF1D808C0185}" type="datetimeFigureOut">
              <a:rPr lang="en-US" smtClean="0"/>
              <a:t>8/27/2020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7903D0-153D-4EC0-8258-070BF299F3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5E8AC3-F32D-4FBB-9E76-6E2BF12253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E081F-129C-438C-8AA1-B3D2BE5613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0179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72DAD-EF3E-4F32-89B7-D95F07B34B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E06F84-D234-4CC9-A631-7B314FF073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EF4E28-037B-4457-9229-1BC44A2FB2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6943D-0FED-4008-B5F7-CF1D808C0185}" type="datetimeFigureOut">
              <a:rPr lang="en-US" smtClean="0"/>
              <a:t>8/27/2020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7E3953-9E65-4FD5-AB56-3AAA5C60B0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1202D-ED37-451A-9D03-2D215A6A6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E081F-129C-438C-8AA1-B3D2BE5613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2250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F8314D-D6AA-4597-B224-AE47D33FEB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578A00-76A1-4AEB-8D05-43BA2F5281F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96F4BA-9891-4092-ACDA-1DB9FCF5A4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100204-11ED-4B1E-9A98-758503FB1C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6943D-0FED-4008-B5F7-CF1D808C0185}" type="datetimeFigureOut">
              <a:rPr lang="en-US" smtClean="0"/>
              <a:t>8/27/2020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DCDA6C-04AD-44D9-BB1A-7282213C0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6DB0D0-E730-4818-9438-C10BF216E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E081F-129C-438C-8AA1-B3D2BE5613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5518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4BCF25-3AEF-4866-A1D1-E4FA4DB14C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23BA79-89F4-4D96-A25F-5C8959DD1C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06D941-318C-4664-8C4E-EB01740265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7C6442-17E1-483C-8246-443E432CBF0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95CE694-3399-4E2C-B541-66E9D0F9392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438946F-6597-4F9B-B262-9392AB8371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6943D-0FED-4008-B5F7-CF1D808C0185}" type="datetimeFigureOut">
              <a:rPr lang="en-US" smtClean="0"/>
              <a:t>8/27/2020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578DC58-7DFE-42B3-AF50-2D3C725E3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05E3B3A-C43D-489F-B89E-A104EBC473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E081F-129C-438C-8AA1-B3D2BE5613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7962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771F94-FEBA-4C64-80ED-169C0CF06B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C636E7-5BF8-4B8D-8D78-3AEADE23C8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6943D-0FED-4008-B5F7-CF1D808C0185}" type="datetimeFigureOut">
              <a:rPr lang="en-US" smtClean="0"/>
              <a:t>8/27/2020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74E37A-3773-4006-A8A6-193C566760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D18BEE-015D-418F-A0C1-EF948A9E7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E081F-129C-438C-8AA1-B3D2BE5613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2506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50FFB47-5D1A-4E53-B287-5628488935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6943D-0FED-4008-B5F7-CF1D808C0185}" type="datetimeFigureOut">
              <a:rPr lang="en-US" smtClean="0"/>
              <a:t>8/27/2020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82B774B-95D9-4D93-9B43-2E51495F26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5728D7-6190-405E-8AC4-E911416AA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E081F-129C-438C-8AA1-B3D2BE5613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9412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5A6CFA-6EEA-4DB1-B25B-893DE7BBB4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5C7A5-A944-442B-AD45-37F1092760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163EAB-A4E1-4E4A-BA2A-79EFDD2289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90A17C-2331-43A6-82E6-A6F929C3A7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6943D-0FED-4008-B5F7-CF1D808C0185}" type="datetimeFigureOut">
              <a:rPr lang="en-US" smtClean="0"/>
              <a:t>8/27/2020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37CA87-912C-4548-8DD3-473A69FD9B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87D723-0B27-4B85-A21E-2BB509481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E081F-129C-438C-8AA1-B3D2BE5613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7377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D4751-7AB4-4081-B469-E6D9CF1349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0AEA71D-5B60-4550-80F4-67F05766B79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59FD51-F3EA-4C3A-AA1B-414E3DCF9B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45C327-3EE8-4639-9539-6B00A2843B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6943D-0FED-4008-B5F7-CF1D808C0185}" type="datetimeFigureOut">
              <a:rPr lang="en-US" smtClean="0"/>
              <a:t>8/27/2020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CDA616-FFE5-4EC2-BA06-5CBEBB9A0D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242D81-4868-484B-A05D-3B65F0BE5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E081F-129C-438C-8AA1-B3D2BE5613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4680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39B009C-5558-493A-8724-335B49978B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3A1215-A506-4F6B-BCA0-DB96E1B271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94EC45-85CD-42B1-8A43-0517B66EA4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A6943D-0FED-4008-B5F7-CF1D808C0185}" type="datetimeFigureOut">
              <a:rPr lang="en-US" smtClean="0"/>
              <a:t>8/27/2020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746F56-3CAD-46E7-BA66-FDBD361906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2B46BE-734F-4C02-AAF7-F7C8395A72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DE081F-129C-438C-8AA1-B3D2BE5613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59148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39B009C-5558-493A-8724-335B49978B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3A1215-A506-4F6B-BCA0-DB96E1B271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94EC45-85CD-42B1-8A43-0517B66EA4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A6943D-0FED-4008-B5F7-CF1D808C0185}" type="datetimeFigureOut">
              <a:rPr lang="en-US" smtClean="0"/>
              <a:t>8/27/2020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746F56-3CAD-46E7-BA66-FDBD361906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2B46BE-734F-4C02-AAF7-F7C8395A72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DE081F-129C-438C-8AA1-B3D2BE5613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84696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hyperlink" Target="https://www.pexels.com/photo/astronomy-dark-evening-glowing-176851/" TargetMode="External"/><Relationship Id="rId7" Type="http://schemas.openxmlformats.org/officeDocument/2006/relationships/diagramColors" Target="../diagrams/colors1.xml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0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css-tricks.com/that-time-i-tried-browsing-the-web-without-css/" TargetMode="External"/><Relationship Id="rId2" Type="http://schemas.openxmlformats.org/officeDocument/2006/relationships/hyperlink" Target="https://medium.com/@sagarajkt/the-fundamentals-of-front-end-and-back-end-development-5973ac0910cf#:~:text=Front%2Dend%20is%20also%20referred,HTML%2C%20CSS%2C%20and%20JavaScript." TargetMode="Externa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svg"/><Relationship Id="rId3" Type="http://schemas.openxmlformats.org/officeDocument/2006/relationships/image" Target="../media/image1.png"/><Relationship Id="rId7" Type="http://schemas.openxmlformats.org/officeDocument/2006/relationships/image" Target="../media/image5.jpe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.svg"/><Relationship Id="rId11" Type="http://schemas.openxmlformats.org/officeDocument/2006/relationships/image" Target="../media/image9.sv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svg"/><Relationship Id="rId9" Type="http://schemas.openxmlformats.org/officeDocument/2006/relationships/image" Target="../media/image7.svg"/><Relationship Id="rId1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6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7.svg"/><Relationship Id="rId9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cavalierchallenge.com/" TargetMode="Externa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8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jpeg"/><Relationship Id="rId10" Type="http://schemas.openxmlformats.org/officeDocument/2006/relationships/image" Target="../media/image24.png"/><Relationship Id="rId4" Type="http://schemas.openxmlformats.org/officeDocument/2006/relationships/hyperlink" Target="https://www.google.com/url?sa=i&amp;url=https%3A%2F%2Fwww.cdwg.com%2Fproduct%2Fms-ees-azure-sql-db-sgl-el-pool-gen%2F5942139&amp;psig=AOvVaw1L9vj0FkkXtDEcr9D65xVJ&amp;ust=1594345539704000&amp;source=images&amp;cd=vfe&amp;ved=0CAIQjRxqFwoTCNji7p6Gv-oCFQAAAAAdAAAAABAJ" TargetMode="External"/><Relationship Id="rId9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jpe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EDD119B-6BFA-4C3F-90CE-97DAFD604E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10981B-E788-4067-9E42-5D35006E0C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7244" y="965198"/>
            <a:ext cx="7260348" cy="4927601"/>
          </a:xfrm>
        </p:spPr>
        <p:txBody>
          <a:bodyPr anchor="ctr">
            <a:normAutofit/>
          </a:bodyPr>
          <a:lstStyle/>
          <a:p>
            <a:pPr algn="r"/>
            <a:r>
              <a:rPr lang="en-US" sz="8000" b="1" dirty="0">
                <a:solidFill>
                  <a:schemeClr val="accent4"/>
                </a:solidFill>
                <a:latin typeface="Avenir Next LT Pro" panose="020B0504020202020204" pitchFamily="34" charset="0"/>
              </a:rPr>
              <a:t>CYBER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•</a:t>
            </a:r>
            <a:r>
              <a:rPr lang="en-US" sz="8000" b="1" dirty="0">
                <a:solidFill>
                  <a:srgbClr val="63C3F9"/>
                </a:solidFill>
                <a:latin typeface="Avenir Next LT Pro" panose="020B0504020202020204" pitchFamily="34" charset="0"/>
              </a:rPr>
              <a:t>TECH</a:t>
            </a:r>
            <a:endParaRPr lang="en-US" sz="9600" dirty="0">
              <a:solidFill>
                <a:srgbClr val="63C3F9"/>
              </a:solidFill>
              <a:latin typeface="Futura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AEB817-BC0A-41D9-80FA-7B37B30FCF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38729" y="965198"/>
            <a:ext cx="3633526" cy="4927602"/>
          </a:xfrm>
        </p:spPr>
        <p:txBody>
          <a:bodyPr anchor="ctr">
            <a:normAutofit/>
          </a:bodyPr>
          <a:lstStyle/>
          <a:p>
            <a:pPr algn="l"/>
            <a:r>
              <a:rPr lang="en-US" sz="36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Let’s get to it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C1572D0-F0FD-4D84-8F82-DC59140EB9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38160" y="2057399"/>
            <a:ext cx="0" cy="27432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9601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A68741A-7626-4BC3-8129-0004884C15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8400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11500" b="1" kern="1200" dirty="0">
                <a:solidFill>
                  <a:srgbClr val="FFD966"/>
                </a:solidFill>
                <a:latin typeface="+mj-lt"/>
                <a:ea typeface="+mj-ea"/>
                <a:cs typeface="+mj-cs"/>
              </a:rPr>
              <a:t>PRACTICAL</a:t>
            </a:r>
            <a:endParaRPr lang="en-US" sz="11500" kern="1200" dirty="0">
              <a:solidFill>
                <a:srgbClr val="FFD966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77459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Lamp Development Custom Web &amp; Mobile App Development Company.">
            <a:extLst>
              <a:ext uri="{FF2B5EF4-FFF2-40B4-BE49-F238E27FC236}">
                <a16:creationId xmlns:a16="http://schemas.microsoft.com/office/drawing/2014/main" id="{A4C7EF5C-3E9C-4D53-99C3-721908CB2F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17542" y="1081215"/>
            <a:ext cx="5764894" cy="39530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2872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DCC231C8-C761-4B31-9B1C-C6D19248C6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CA781E-4064-4D83-947A-B6E74A3AC4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2574119" y="2343128"/>
            <a:ext cx="5905500" cy="75726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Avenir Next LT Pro" panose="020B0604020202020204" pitchFamily="34" charset="0"/>
              </a:rPr>
              <a:t>Practical Resources</a:t>
            </a:r>
          </a:p>
        </p:txBody>
      </p:sp>
      <p:graphicFrame>
        <p:nvGraphicFramePr>
          <p:cNvPr id="5" name="Vertical Text Placeholder 2">
            <a:extLst>
              <a:ext uri="{FF2B5EF4-FFF2-40B4-BE49-F238E27FC236}">
                <a16:creationId xmlns:a16="http://schemas.microsoft.com/office/drawing/2014/main" id="{82E63D71-FF8D-4C61-9B2E-4412F30D9B2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2442290"/>
              </p:ext>
            </p:extLst>
          </p:nvPr>
        </p:nvGraphicFramePr>
        <p:xfrm>
          <a:off x="986971" y="-377376"/>
          <a:ext cx="10987315" cy="76925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2527608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A781E-4064-4D83-947A-B6E74A3AC4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3" y="1445494"/>
            <a:ext cx="3616856" cy="437657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dirty="0"/>
              <a:t>Works Cited</a:t>
            </a:r>
            <a:endParaRPr lang="en-US" sz="4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2C2862-EA30-418A-A838-068B5D8EE2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096000" y="1399032"/>
            <a:ext cx="5501834" cy="447141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400" dirty="0">
                <a:hlinkClick r:id="rId2"/>
              </a:rPr>
              <a:t>https://medium.com/@sagarajkt/the-fundamentals-of-front-end-and-back-end-development-5973ac0910cf#:~:text=Front%2Dend%20is%20also%20referred,HTML%2C%20CSS%2C%20and%20JavaScript.</a:t>
            </a:r>
            <a:endParaRPr lang="en-US" sz="2400" dirty="0"/>
          </a:p>
          <a:p>
            <a:r>
              <a:rPr lang="en-US" sz="240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https://css-tricks.com/that-time-i-tried-browsing-the-web-without-css/</a:t>
            </a:r>
            <a:endParaRPr lang="en-US" sz="2400"/>
          </a:p>
          <a:p>
            <a:endParaRPr lang="en-US" sz="1800" dirty="0">
              <a:solidFill>
                <a:schemeClr val="bg1"/>
              </a:solidFill>
            </a:endParaRPr>
          </a:p>
          <a:p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29681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B2EC67-9441-4FB1-85EE-889DA3E9B5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3" y="1445494"/>
            <a:ext cx="3616856" cy="4376572"/>
          </a:xfrm>
        </p:spPr>
        <p:txBody>
          <a:bodyPr anchor="ctr">
            <a:normAutofit/>
          </a:bodyPr>
          <a:lstStyle/>
          <a:p>
            <a:r>
              <a:rPr lang="en-US" sz="4800"/>
              <a:t>Lessons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C1F758-E39A-4B4E-BBCD-6BEA902E4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399032"/>
            <a:ext cx="5501834" cy="4471416"/>
          </a:xfrm>
        </p:spPr>
        <p:txBody>
          <a:bodyPr anchor="ctr">
            <a:normAutofit fontScale="92500" lnSpcReduction="10000"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Website</a:t>
            </a:r>
          </a:p>
          <a:p>
            <a:pPr lvl="1"/>
            <a:r>
              <a:rPr lang="en-US" sz="3200" dirty="0">
                <a:solidFill>
                  <a:schemeClr val="bg1"/>
                </a:solidFill>
              </a:rPr>
              <a:t>Lessons</a:t>
            </a:r>
          </a:p>
          <a:p>
            <a:pPr lvl="1"/>
            <a:r>
              <a:rPr lang="en-US" sz="3200" dirty="0">
                <a:solidFill>
                  <a:schemeClr val="bg1"/>
                </a:solidFill>
              </a:rPr>
              <a:t>Photos about SIGSAC</a:t>
            </a:r>
          </a:p>
          <a:p>
            <a:pPr lvl="1"/>
            <a:r>
              <a:rPr lang="en-US" sz="3200" dirty="0">
                <a:solidFill>
                  <a:schemeClr val="bg1"/>
                </a:solidFill>
              </a:rPr>
              <a:t>Videos about SIGSAC</a:t>
            </a:r>
          </a:p>
          <a:p>
            <a:pPr lvl="1"/>
            <a:r>
              <a:rPr lang="en-US" sz="3200" dirty="0">
                <a:solidFill>
                  <a:schemeClr val="bg1"/>
                </a:solidFill>
              </a:rPr>
              <a:t>Logo</a:t>
            </a:r>
          </a:p>
          <a:p>
            <a:r>
              <a:rPr lang="en-US" sz="3200" dirty="0">
                <a:solidFill>
                  <a:schemeClr val="bg1"/>
                </a:solidFill>
              </a:rPr>
              <a:t>Meeting</a:t>
            </a:r>
          </a:p>
          <a:p>
            <a:pPr lvl="1"/>
            <a:r>
              <a:rPr lang="en-US" sz="3200" dirty="0">
                <a:solidFill>
                  <a:schemeClr val="bg1"/>
                </a:solidFill>
              </a:rPr>
              <a:t>Presentation – 10 minutes</a:t>
            </a:r>
          </a:p>
          <a:p>
            <a:pPr lvl="1"/>
            <a:r>
              <a:rPr lang="en-US" sz="3200" dirty="0">
                <a:solidFill>
                  <a:schemeClr val="bg1"/>
                </a:solidFill>
              </a:rPr>
              <a:t>Exercise – 35 minutes</a:t>
            </a:r>
          </a:p>
          <a:p>
            <a:pPr lvl="1"/>
            <a:r>
              <a:rPr lang="en-US" sz="3200" dirty="0">
                <a:solidFill>
                  <a:schemeClr val="bg1"/>
                </a:solidFill>
              </a:rPr>
              <a:t>Practicable Application – 15 minutes</a:t>
            </a:r>
          </a:p>
        </p:txBody>
      </p:sp>
    </p:spTree>
    <p:extLst>
      <p:ext uri="{BB962C8B-B14F-4D97-AF65-F5344CB8AC3E}">
        <p14:creationId xmlns:p14="http://schemas.microsoft.com/office/powerpoint/2010/main" val="34282701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AD21898E-86C0-4C8A-A76C-DF33E844C8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9542" y="0"/>
            <a:ext cx="10432916" cy="6858000"/>
          </a:xfrm>
          <a:custGeom>
            <a:avLst/>
            <a:gdLst>
              <a:gd name="connsiteX0" fmla="*/ 1287962 w 10432916"/>
              <a:gd name="connsiteY0" fmla="*/ 0 h 6858000"/>
              <a:gd name="connsiteX1" fmla="*/ 9144956 w 10432916"/>
              <a:gd name="connsiteY1" fmla="*/ 0 h 6858000"/>
              <a:gd name="connsiteX2" fmla="*/ 9241731 w 10432916"/>
              <a:gd name="connsiteY2" fmla="*/ 111692 h 6858000"/>
              <a:gd name="connsiteX3" fmla="*/ 10432916 w 10432916"/>
              <a:gd name="connsiteY3" fmla="*/ 3429001 h 6858000"/>
              <a:gd name="connsiteX4" fmla="*/ 9241730 w 10432916"/>
              <a:gd name="connsiteY4" fmla="*/ 6746310 h 6858000"/>
              <a:gd name="connsiteX5" fmla="*/ 9144957 w 10432916"/>
              <a:gd name="connsiteY5" fmla="*/ 6858000 h 6858000"/>
              <a:gd name="connsiteX6" fmla="*/ 1287959 w 10432916"/>
              <a:gd name="connsiteY6" fmla="*/ 6858000 h 6858000"/>
              <a:gd name="connsiteX7" fmla="*/ 1191186 w 10432916"/>
              <a:gd name="connsiteY7" fmla="*/ 6746310 h 6858000"/>
              <a:gd name="connsiteX8" fmla="*/ 0 w 10432916"/>
              <a:gd name="connsiteY8" fmla="*/ 3429001 h 6858000"/>
              <a:gd name="connsiteX9" fmla="*/ 1191186 w 10432916"/>
              <a:gd name="connsiteY9" fmla="*/ 11169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432916" h="6858000">
                <a:moveTo>
                  <a:pt x="1287962" y="0"/>
                </a:moveTo>
                <a:lnTo>
                  <a:pt x="9144956" y="0"/>
                </a:lnTo>
                <a:lnTo>
                  <a:pt x="9241731" y="111692"/>
                </a:lnTo>
                <a:cubicBezTo>
                  <a:pt x="9985889" y="1013175"/>
                  <a:pt x="10432916" y="2168897"/>
                  <a:pt x="10432916" y="3429001"/>
                </a:cubicBezTo>
                <a:cubicBezTo>
                  <a:pt x="10432916" y="4689105"/>
                  <a:pt x="9985889" y="5844827"/>
                  <a:pt x="9241730" y="6746310"/>
                </a:cubicBezTo>
                <a:lnTo>
                  <a:pt x="9144957" y="6858000"/>
                </a:lnTo>
                <a:lnTo>
                  <a:pt x="1287959" y="6858000"/>
                </a:lnTo>
                <a:lnTo>
                  <a:pt x="1191186" y="6746310"/>
                </a:lnTo>
                <a:cubicBezTo>
                  <a:pt x="447027" y="5844827"/>
                  <a:pt x="0" y="4689105"/>
                  <a:pt x="0" y="3429001"/>
                </a:cubicBezTo>
                <a:cubicBezTo>
                  <a:pt x="0" y="2168897"/>
                  <a:pt x="447027" y="1013175"/>
                  <a:pt x="1191186" y="111692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5C8F04BD-D093-45D0-B54C-50FDB308B4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4942" y="0"/>
            <a:ext cx="9922116" cy="6858000"/>
          </a:xfrm>
          <a:custGeom>
            <a:avLst/>
            <a:gdLst>
              <a:gd name="connsiteX0" fmla="*/ 1378575 w 9922116"/>
              <a:gd name="connsiteY0" fmla="*/ 0 h 6858000"/>
              <a:gd name="connsiteX1" fmla="*/ 8543542 w 9922116"/>
              <a:gd name="connsiteY1" fmla="*/ 0 h 6858000"/>
              <a:gd name="connsiteX2" fmla="*/ 8633323 w 9922116"/>
              <a:gd name="connsiteY2" fmla="*/ 94145 h 6858000"/>
              <a:gd name="connsiteX3" fmla="*/ 9922116 w 9922116"/>
              <a:gd name="connsiteY3" fmla="*/ 3429001 h 6858000"/>
              <a:gd name="connsiteX4" fmla="*/ 8633323 w 9922116"/>
              <a:gd name="connsiteY4" fmla="*/ 6763858 h 6858000"/>
              <a:gd name="connsiteX5" fmla="*/ 8543544 w 9922116"/>
              <a:gd name="connsiteY5" fmla="*/ 6858000 h 6858000"/>
              <a:gd name="connsiteX6" fmla="*/ 1378573 w 9922116"/>
              <a:gd name="connsiteY6" fmla="*/ 6858000 h 6858000"/>
              <a:gd name="connsiteX7" fmla="*/ 1288793 w 9922116"/>
              <a:gd name="connsiteY7" fmla="*/ 6763858 h 6858000"/>
              <a:gd name="connsiteX8" fmla="*/ 0 w 9922116"/>
              <a:gd name="connsiteY8" fmla="*/ 3429001 h 6858000"/>
              <a:gd name="connsiteX9" fmla="*/ 1288793 w 9922116"/>
              <a:gd name="connsiteY9" fmla="*/ 9414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22116" h="6858000">
                <a:moveTo>
                  <a:pt x="1378575" y="0"/>
                </a:moveTo>
                <a:lnTo>
                  <a:pt x="8543542" y="0"/>
                </a:lnTo>
                <a:lnTo>
                  <a:pt x="8633323" y="94145"/>
                </a:lnTo>
                <a:cubicBezTo>
                  <a:pt x="9434072" y="974941"/>
                  <a:pt x="9922116" y="2144991"/>
                  <a:pt x="9922116" y="3429001"/>
                </a:cubicBezTo>
                <a:cubicBezTo>
                  <a:pt x="9922116" y="4713011"/>
                  <a:pt x="9434072" y="5883061"/>
                  <a:pt x="8633323" y="6763858"/>
                </a:cubicBezTo>
                <a:lnTo>
                  <a:pt x="8543544" y="6858000"/>
                </a:lnTo>
                <a:lnTo>
                  <a:pt x="1378573" y="6858000"/>
                </a:lnTo>
                <a:lnTo>
                  <a:pt x="1288793" y="6763858"/>
                </a:lnTo>
                <a:cubicBezTo>
                  <a:pt x="488044" y="5883061"/>
                  <a:pt x="0" y="4713011"/>
                  <a:pt x="0" y="3429001"/>
                </a:cubicBezTo>
                <a:cubicBezTo>
                  <a:pt x="0" y="2144991"/>
                  <a:pt x="488044" y="974941"/>
                  <a:pt x="1288793" y="94145"/>
                </a:cubicBezTo>
                <a:close/>
              </a:path>
            </a:pathLst>
          </a:cu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10981B-E788-4067-9E42-5D35006E0C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1147" y="365760"/>
            <a:ext cx="7569706" cy="1288238"/>
          </a:xfrm>
        </p:spPr>
        <p:txBody>
          <a:bodyPr anchor="ctr">
            <a:normAutofit/>
          </a:bodyPr>
          <a:lstStyle/>
          <a:p>
            <a:pPr algn="ctr"/>
            <a:r>
              <a:rPr lang="en-US" sz="6000" b="1">
                <a:solidFill>
                  <a:schemeClr val="accent5">
                    <a:lumMod val="60000"/>
                    <a:lumOff val="40000"/>
                  </a:schemeClr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Agenda</a:t>
            </a:r>
            <a:endParaRPr lang="en-US" sz="3200" b="1">
              <a:solidFill>
                <a:schemeClr val="accent5">
                  <a:lumMod val="60000"/>
                  <a:lumOff val="40000"/>
                </a:schemeClr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AC78294-B743-4998-871C-4913672E2C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5569" y="1956816"/>
            <a:ext cx="8241863" cy="2005584"/>
          </a:xfrm>
        </p:spPr>
        <p:txBody>
          <a:bodyPr anchor="t">
            <a:normAutofit fontScale="92500"/>
          </a:bodyPr>
          <a:lstStyle/>
          <a:p>
            <a:pPr marL="0" indent="0">
              <a:buNone/>
            </a:pPr>
            <a:r>
              <a:rPr lang="en-US" sz="3600" b="1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Lesson</a:t>
            </a:r>
            <a:r>
              <a:rPr lang="en-US" sz="3600">
                <a:latin typeface="Consolas" panose="020B0609020204030204" pitchFamily="49" charset="0"/>
              </a:rPr>
              <a:t>: Virtual Machines</a:t>
            </a:r>
          </a:p>
          <a:p>
            <a:pPr marL="0" indent="0">
              <a:buNone/>
            </a:pPr>
            <a:r>
              <a:rPr lang="en-US" sz="3600" b="1">
                <a:solidFill>
                  <a:schemeClr val="accent4">
                    <a:lumMod val="60000"/>
                    <a:lumOff val="40000"/>
                  </a:schemeClr>
                </a:solidFill>
                <a:latin typeface="Consolas"/>
              </a:rPr>
              <a:t>Exercise</a:t>
            </a:r>
            <a:r>
              <a:rPr lang="en-US" sz="3600">
                <a:latin typeface="Consolas"/>
              </a:rPr>
              <a:t>: Setup an Ubuntu 20.04 VM</a:t>
            </a:r>
            <a:endParaRPr lang="en-US" sz="360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3600" b="1">
                <a:solidFill>
                  <a:schemeClr val="accent4">
                    <a:lumMod val="60000"/>
                    <a:lumOff val="40000"/>
                  </a:schemeClr>
                </a:solidFill>
                <a:latin typeface="Consolas"/>
              </a:rPr>
              <a:t>Practical</a:t>
            </a:r>
            <a:r>
              <a:rPr lang="en-US" sz="3600">
                <a:latin typeface="Consolas"/>
              </a:rPr>
              <a:t>: </a:t>
            </a:r>
            <a:r>
              <a:rPr lang="en-US" sz="3600" err="1">
                <a:latin typeface="Consolas"/>
              </a:rPr>
              <a:t>Wireguard</a:t>
            </a:r>
            <a:r>
              <a:rPr lang="en-US" sz="3600">
                <a:latin typeface="Consolas"/>
              </a:rPr>
              <a:t> VPN</a:t>
            </a:r>
            <a:endParaRPr lang="en-US" sz="360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73410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A68741A-7626-4BC3-8129-0004884C15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8400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11500" b="1" kern="1200">
                <a:solidFill>
                  <a:srgbClr val="FFD966"/>
                </a:solidFill>
                <a:latin typeface="+mj-lt"/>
                <a:ea typeface="+mj-ea"/>
                <a:cs typeface="+mj-cs"/>
              </a:rPr>
              <a:t>LESSON</a:t>
            </a:r>
            <a:endParaRPr lang="en-US" sz="11500" kern="1200">
              <a:solidFill>
                <a:srgbClr val="FFD966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43734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07FF8027-192F-4296-A711-D89D498BF214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-1" y="0"/>
            <a:chExt cx="12258957" cy="6858000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65270CA5-3275-4FA2-A90B-8AC5987C6380}"/>
                </a:ext>
              </a:extLst>
            </p:cNvPr>
            <p:cNvSpPr/>
            <p:nvPr/>
          </p:nvSpPr>
          <p:spPr>
            <a:xfrm>
              <a:off x="6133490" y="0"/>
              <a:ext cx="6125466" cy="6858000"/>
            </a:xfrm>
            <a:prstGeom prst="rect">
              <a:avLst/>
            </a:prstGeom>
            <a:solidFill>
              <a:schemeClr val="accent4">
                <a:lumMod val="20000"/>
                <a:lumOff val="80000"/>
                <a:alpha val="86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FE366285-5A7F-4B88-9B74-F31F33074259}"/>
                </a:ext>
              </a:extLst>
            </p:cNvPr>
            <p:cNvSpPr/>
            <p:nvPr/>
          </p:nvSpPr>
          <p:spPr>
            <a:xfrm>
              <a:off x="-1" y="0"/>
              <a:ext cx="6170552" cy="6858000"/>
            </a:xfrm>
            <a:prstGeom prst="rect">
              <a:avLst/>
            </a:prstGeom>
            <a:solidFill>
              <a:schemeClr val="accent5">
                <a:lumMod val="20000"/>
                <a:lumOff val="80000"/>
                <a:alpha val="86000"/>
              </a:schemeClr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7" name="Graphic 16" descr="World">
            <a:extLst>
              <a:ext uri="{FF2B5EF4-FFF2-40B4-BE49-F238E27FC236}">
                <a16:creationId xmlns:a16="http://schemas.microsoft.com/office/drawing/2014/main" id="{39A24303-EC55-4114-898D-8BFEC2A8AD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49835" y="162323"/>
            <a:ext cx="2159285" cy="2159285"/>
          </a:xfrm>
          <a:prstGeom prst="rect">
            <a:avLst/>
          </a:prstGeom>
        </p:spPr>
      </p:pic>
      <p:sp>
        <p:nvSpPr>
          <p:cNvPr id="33" name="Arrow: Circular 32">
            <a:extLst>
              <a:ext uri="{FF2B5EF4-FFF2-40B4-BE49-F238E27FC236}">
                <a16:creationId xmlns:a16="http://schemas.microsoft.com/office/drawing/2014/main" id="{E4B891E9-9D1B-428A-84D5-587AF731197B}"/>
              </a:ext>
            </a:extLst>
          </p:cNvPr>
          <p:cNvSpPr/>
          <p:nvPr/>
        </p:nvSpPr>
        <p:spPr>
          <a:xfrm rot="15353498">
            <a:off x="3920140" y="630597"/>
            <a:ext cx="2408648" cy="3855262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6535285"/>
              <a:gd name="adj5" fmla="val 12500"/>
            </a:avLst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5" name="Arrow: Circular 34">
            <a:extLst>
              <a:ext uri="{FF2B5EF4-FFF2-40B4-BE49-F238E27FC236}">
                <a16:creationId xmlns:a16="http://schemas.microsoft.com/office/drawing/2014/main" id="{1C6341A5-AE9E-4FB0-94B6-277D1DFDABD9}"/>
              </a:ext>
            </a:extLst>
          </p:cNvPr>
          <p:cNvSpPr/>
          <p:nvPr/>
        </p:nvSpPr>
        <p:spPr>
          <a:xfrm rot="6246502" flipH="1">
            <a:off x="6554737" y="102476"/>
            <a:ext cx="2408648" cy="3855262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6535285"/>
              <a:gd name="adj5" fmla="val 12500"/>
            </a:avLst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6" name="Arrow: Circular 35">
            <a:extLst>
              <a:ext uri="{FF2B5EF4-FFF2-40B4-BE49-F238E27FC236}">
                <a16:creationId xmlns:a16="http://schemas.microsoft.com/office/drawing/2014/main" id="{CD504F75-2952-43EE-B165-5AF42DDCA29F}"/>
              </a:ext>
            </a:extLst>
          </p:cNvPr>
          <p:cNvSpPr/>
          <p:nvPr/>
        </p:nvSpPr>
        <p:spPr>
          <a:xfrm rot="1467387" flipH="1">
            <a:off x="2557729" y="717875"/>
            <a:ext cx="2408648" cy="3855262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6535285"/>
              <a:gd name="adj5" fmla="val 12500"/>
            </a:avLst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7" name="Arrow: Circular 36">
            <a:extLst>
              <a:ext uri="{FF2B5EF4-FFF2-40B4-BE49-F238E27FC236}">
                <a16:creationId xmlns:a16="http://schemas.microsoft.com/office/drawing/2014/main" id="{3BBDF568-DEC9-4063-A92F-A7F8EAF02EC9}"/>
              </a:ext>
            </a:extLst>
          </p:cNvPr>
          <p:cNvSpPr/>
          <p:nvPr/>
        </p:nvSpPr>
        <p:spPr>
          <a:xfrm rot="20132613">
            <a:off x="6925890" y="1296460"/>
            <a:ext cx="2408648" cy="3855262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6535285"/>
              <a:gd name="adj5" fmla="val 12500"/>
            </a:avLst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5" name="Graphic 14" descr="Browser window">
            <a:extLst>
              <a:ext uri="{FF2B5EF4-FFF2-40B4-BE49-F238E27FC236}">
                <a16:creationId xmlns:a16="http://schemas.microsoft.com/office/drawing/2014/main" id="{7BEBC28D-DA9A-4343-B4DF-2D99343EE7D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491984" y="3080132"/>
            <a:ext cx="2269362" cy="2281325"/>
          </a:xfrm>
          <a:prstGeom prst="rect">
            <a:avLst/>
          </a:prstGeom>
        </p:spPr>
      </p:pic>
      <p:pic>
        <p:nvPicPr>
          <p:cNvPr id="1026" name="Picture 2" descr="I Can Has Cheezburger Blog Leads to a Web Empire - The New York Times">
            <a:extLst>
              <a:ext uri="{FF2B5EF4-FFF2-40B4-BE49-F238E27FC236}">
                <a16:creationId xmlns:a16="http://schemas.microsoft.com/office/drawing/2014/main" id="{C74E1733-5A97-46F2-AC5B-2407DEADD0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625"/>
          <a:stretch/>
        </p:blipFill>
        <p:spPr bwMode="auto">
          <a:xfrm>
            <a:off x="9151647" y="3882951"/>
            <a:ext cx="950033" cy="93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A28C8041-C325-4F7C-A659-5C299E6D7570}"/>
              </a:ext>
            </a:extLst>
          </p:cNvPr>
          <p:cNvGrpSpPr/>
          <p:nvPr/>
        </p:nvGrpSpPr>
        <p:grpSpPr>
          <a:xfrm>
            <a:off x="7921155" y="2727331"/>
            <a:ext cx="3411019" cy="3968346"/>
            <a:chOff x="7921155" y="2727331"/>
            <a:chExt cx="3411019" cy="3968346"/>
          </a:xfrm>
        </p:grpSpPr>
        <p:pic>
          <p:nvPicPr>
            <p:cNvPr id="11" name="Graphic 10" descr="Monitor">
              <a:extLst>
                <a:ext uri="{FF2B5EF4-FFF2-40B4-BE49-F238E27FC236}">
                  <a16:creationId xmlns:a16="http://schemas.microsoft.com/office/drawing/2014/main" id="{09DDFC0B-EB5B-4CD0-9EB2-7DF138F624F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921155" y="2727331"/>
              <a:ext cx="3411019" cy="3429000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FA23277-1192-4C58-81CA-F1A9573A1A1E}"/>
                </a:ext>
              </a:extLst>
            </p:cNvPr>
            <p:cNvSpPr txBox="1"/>
            <p:nvPr/>
          </p:nvSpPr>
          <p:spPr>
            <a:xfrm>
              <a:off x="8536402" y="5864680"/>
              <a:ext cx="218052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>
                  <a:latin typeface="Aharoni" panose="02010803020104030203" pitchFamily="2" charset="-79"/>
                  <a:cs typeface="Aharoni" panose="02010803020104030203" pitchFamily="2" charset="-79"/>
                </a:rPr>
                <a:t>CLIENT</a:t>
              </a:r>
            </a:p>
          </p:txBody>
        </p:sp>
      </p:grpSp>
      <p:pic>
        <p:nvPicPr>
          <p:cNvPr id="13" name="Graphic 12" descr="Web design">
            <a:extLst>
              <a:ext uri="{FF2B5EF4-FFF2-40B4-BE49-F238E27FC236}">
                <a16:creationId xmlns:a16="http://schemas.microsoft.com/office/drawing/2014/main" id="{C2B03671-FD18-45FC-B832-3D7B7B891AA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88999" y="1271016"/>
            <a:ext cx="1998144" cy="1998144"/>
          </a:xfrm>
          <a:prstGeom prst="rect">
            <a:avLst/>
          </a:prstGeom>
        </p:spPr>
      </p:pic>
      <p:grpSp>
        <p:nvGrpSpPr>
          <p:cNvPr id="50" name="Group 49">
            <a:extLst>
              <a:ext uri="{FF2B5EF4-FFF2-40B4-BE49-F238E27FC236}">
                <a16:creationId xmlns:a16="http://schemas.microsoft.com/office/drawing/2014/main" id="{036ADA3F-CEC7-47F8-8C1F-C78B3D1C044C}"/>
              </a:ext>
            </a:extLst>
          </p:cNvPr>
          <p:cNvGrpSpPr/>
          <p:nvPr/>
        </p:nvGrpSpPr>
        <p:grpSpPr>
          <a:xfrm>
            <a:off x="859827" y="2494517"/>
            <a:ext cx="4319704" cy="4201160"/>
            <a:chOff x="859827" y="2494517"/>
            <a:chExt cx="4319704" cy="4201160"/>
          </a:xfrm>
        </p:grpSpPr>
        <p:pic>
          <p:nvPicPr>
            <p:cNvPr id="40" name="Graphic 39" descr="Computer">
              <a:extLst>
                <a:ext uri="{FF2B5EF4-FFF2-40B4-BE49-F238E27FC236}">
                  <a16:creationId xmlns:a16="http://schemas.microsoft.com/office/drawing/2014/main" id="{4BC477D0-5D3E-4D5C-94FA-B70AD50B04E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59827" y="2494517"/>
              <a:ext cx="4319704" cy="3964982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6F673EF-1135-4063-88AF-78CCA51CC363}"/>
                </a:ext>
              </a:extLst>
            </p:cNvPr>
            <p:cNvSpPr txBox="1"/>
            <p:nvPr/>
          </p:nvSpPr>
          <p:spPr>
            <a:xfrm>
              <a:off x="1683658" y="5864680"/>
              <a:ext cx="248795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>
                  <a:latin typeface="Aharoni" panose="02010803020104030203" pitchFamily="2" charset="-79"/>
                  <a:cs typeface="Aharoni" panose="02010803020104030203" pitchFamily="2" charset="-79"/>
                </a:rPr>
                <a:t>SERVER</a:t>
              </a:r>
            </a:p>
          </p:txBody>
        </p:sp>
      </p:grpSp>
      <p:sp>
        <p:nvSpPr>
          <p:cNvPr id="51" name="Rectangle 50">
            <a:extLst>
              <a:ext uri="{FF2B5EF4-FFF2-40B4-BE49-F238E27FC236}">
                <a16:creationId xmlns:a16="http://schemas.microsoft.com/office/drawing/2014/main" id="{91F7C806-9FD0-47C6-AC48-1D87DE17E756}"/>
              </a:ext>
            </a:extLst>
          </p:cNvPr>
          <p:cNvSpPr/>
          <p:nvPr/>
        </p:nvSpPr>
        <p:spPr>
          <a:xfrm>
            <a:off x="451656" y="920357"/>
            <a:ext cx="135005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latin typeface="Futura"/>
              </a:rPr>
              <a:t>CODE</a:t>
            </a:r>
            <a:endParaRPr lang="en-US" sz="320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E70A64D-0397-4400-9073-D71583F6169C}"/>
              </a:ext>
            </a:extLst>
          </p:cNvPr>
          <p:cNvSpPr/>
          <p:nvPr/>
        </p:nvSpPr>
        <p:spPr>
          <a:xfrm>
            <a:off x="10101680" y="259463"/>
            <a:ext cx="2040943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3200" b="1" dirty="0">
                <a:latin typeface="Futura"/>
              </a:rPr>
              <a:t>WEB</a:t>
            </a:r>
          </a:p>
          <a:p>
            <a:pPr algn="r"/>
            <a:r>
              <a:rPr lang="en-US" sz="3200" b="1" dirty="0">
                <a:latin typeface="Futura"/>
              </a:rPr>
              <a:t>BROWSER</a:t>
            </a:r>
            <a:endParaRPr lang="en-US" sz="3200" dirty="0"/>
          </a:p>
        </p:txBody>
      </p:sp>
      <p:pic>
        <p:nvPicPr>
          <p:cNvPr id="25" name="Picture 24" descr="Google Chrome - Wikipedia">
            <a:extLst>
              <a:ext uri="{FF2B5EF4-FFF2-40B4-BE49-F238E27FC236}">
                <a16:creationId xmlns:a16="http://schemas.microsoft.com/office/drawing/2014/main" id="{808117C4-FB33-4BCA-820F-1F2184B782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0721" y="3498954"/>
            <a:ext cx="1431883" cy="1431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3917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3.33333E-6 L 0.12748 -0.311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367" y="-1560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1.48148E-6 L 0.08203 0.28657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02" y="1432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5" grpId="0" animBg="1"/>
      <p:bldP spid="36" grpId="0" animBg="1"/>
      <p:bldP spid="37" grpId="0" animBg="1"/>
      <p:bldP spid="51" grpId="0"/>
      <p:bldP spid="2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 descr="Monitor">
            <a:extLst>
              <a:ext uri="{FF2B5EF4-FFF2-40B4-BE49-F238E27FC236}">
                <a16:creationId xmlns:a16="http://schemas.microsoft.com/office/drawing/2014/main" id="{16B5978C-7DC9-40E2-88B0-7703C67CD2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21155" y="2727331"/>
            <a:ext cx="3411019" cy="3429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FE6266C-F4CE-435D-8963-BB184F3C3BD5}"/>
              </a:ext>
            </a:extLst>
          </p:cNvPr>
          <p:cNvSpPr txBox="1"/>
          <p:nvPr/>
        </p:nvSpPr>
        <p:spPr>
          <a:xfrm>
            <a:off x="8282830" y="5864680"/>
            <a:ext cx="24340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CLIENT</a:t>
            </a:r>
          </a:p>
        </p:txBody>
      </p:sp>
      <p:pic>
        <p:nvPicPr>
          <p:cNvPr id="8" name="Graphic 7" descr="Computer">
            <a:extLst>
              <a:ext uri="{FF2B5EF4-FFF2-40B4-BE49-F238E27FC236}">
                <a16:creationId xmlns:a16="http://schemas.microsoft.com/office/drawing/2014/main" id="{B634BC15-0D51-48BF-A06D-0C9A24B1AF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59827" y="2494517"/>
            <a:ext cx="4319704" cy="396498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173D1F6-F637-4F67-82D4-5EE8697E660B}"/>
              </a:ext>
            </a:extLst>
          </p:cNvPr>
          <p:cNvSpPr txBox="1"/>
          <p:nvPr/>
        </p:nvSpPr>
        <p:spPr>
          <a:xfrm>
            <a:off x="1599828" y="5864680"/>
            <a:ext cx="25717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SERVER</a:t>
            </a:r>
          </a:p>
        </p:txBody>
      </p:sp>
      <p:pic>
        <p:nvPicPr>
          <p:cNvPr id="2" name="Picture 2" descr="A screen shot of a computer&#10;&#10;Description automatically generated">
            <a:extLst>
              <a:ext uri="{FF2B5EF4-FFF2-40B4-BE49-F238E27FC236}">
                <a16:creationId xmlns:a16="http://schemas.microsoft.com/office/drawing/2014/main" id="{164EF741-B71A-400C-9444-51259987A6E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7980" r="21483"/>
          <a:stretch/>
        </p:blipFill>
        <p:spPr>
          <a:xfrm>
            <a:off x="4835110" y="290756"/>
            <a:ext cx="2177361" cy="2666157"/>
          </a:xfrm>
          <a:prstGeom prst="rect">
            <a:avLst/>
          </a:prstGeom>
        </p:spPr>
      </p:pic>
      <p:pic>
        <p:nvPicPr>
          <p:cNvPr id="3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74CF97B8-1F5F-424E-9F1A-C97A1D23AB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78239" y="322352"/>
            <a:ext cx="2571785" cy="2638642"/>
          </a:xfrm>
          <a:prstGeom prst="rect">
            <a:avLst/>
          </a:prstGeom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22DDDD0D-C254-41F9-B1D5-8F400B508245}"/>
              </a:ext>
            </a:extLst>
          </p:cNvPr>
          <p:cNvSpPr/>
          <p:nvPr/>
        </p:nvSpPr>
        <p:spPr>
          <a:xfrm>
            <a:off x="5511330" y="3990310"/>
            <a:ext cx="2409825" cy="704850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A634FAB6-2975-43CC-BCA6-1D48473133A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5658" y="162323"/>
            <a:ext cx="2078685" cy="2889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280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44BB5964-72CF-406A-8E36-6F58B03737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59" y="1251808"/>
            <a:ext cx="10869882" cy="494579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351CF2B-FAB2-4A98-8A10-A516F3E2AFBA}"/>
              </a:ext>
            </a:extLst>
          </p:cNvPr>
          <p:cNvSpPr txBox="1"/>
          <p:nvPr/>
        </p:nvSpPr>
        <p:spPr>
          <a:xfrm>
            <a:off x="661059" y="548248"/>
            <a:ext cx="55168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>
                <a:solidFill>
                  <a:schemeClr val="bg1"/>
                </a:solidFill>
              </a:rPr>
              <a:t>With CSS</a:t>
            </a:r>
          </a:p>
        </p:txBody>
      </p:sp>
      <p:pic>
        <p:nvPicPr>
          <p:cNvPr id="9" name="Picture 8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388389C0-1BD4-49D2-B6EB-695CCB91503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78"/>
          <a:stretch/>
        </p:blipFill>
        <p:spPr>
          <a:xfrm>
            <a:off x="543199" y="1192144"/>
            <a:ext cx="11105601" cy="500545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BE050E1-37BD-4D1E-8DD3-C25BAB463376}"/>
              </a:ext>
            </a:extLst>
          </p:cNvPr>
          <p:cNvSpPr txBox="1"/>
          <p:nvPr/>
        </p:nvSpPr>
        <p:spPr>
          <a:xfrm>
            <a:off x="661059" y="543570"/>
            <a:ext cx="30982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>
                <a:solidFill>
                  <a:schemeClr val="bg1"/>
                </a:solidFill>
              </a:rPr>
              <a:t>Without CSS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1597709-2895-4374-8CA9-3BAFC08F2607}"/>
              </a:ext>
            </a:extLst>
          </p:cNvPr>
          <p:cNvSpPr/>
          <p:nvPr/>
        </p:nvSpPr>
        <p:spPr>
          <a:xfrm>
            <a:off x="2193586" y="1084570"/>
            <a:ext cx="8482941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>
                <a:solidFill>
                  <a:srgbClr val="83BA52"/>
                </a:solidFill>
                <a:latin typeface="Consolas" panose="020B0609020204030204" pitchFamily="49" charset="0"/>
              </a:rPr>
              <a:t>var</a:t>
            </a:r>
            <a:r>
              <a:rPr lang="en-US" sz="3600">
                <a:solidFill>
                  <a:srgbClr val="F5D67B"/>
                </a:solidFill>
                <a:latin typeface="Consolas" panose="020B0609020204030204" pitchFamily="49" charset="0"/>
              </a:rPr>
              <a:t> d </a:t>
            </a:r>
            <a:r>
              <a:rPr lang="en-US" sz="3600">
                <a:solidFill>
                  <a:srgbClr val="AA7EE1"/>
                </a:solidFill>
                <a:latin typeface="Consolas" panose="020B0609020204030204" pitchFamily="49" charset="0"/>
              </a:rPr>
              <a:t>=</a:t>
            </a:r>
            <a:r>
              <a:rPr lang="en-US" sz="3600">
                <a:solidFill>
                  <a:srgbClr val="F5D67B"/>
                </a:solidFill>
                <a:latin typeface="Consolas" panose="020B0609020204030204" pitchFamily="49" charset="0"/>
              </a:rPr>
              <a:t> document</a:t>
            </a:r>
            <a:r>
              <a:rPr lang="en-US" sz="3600">
                <a:solidFill>
                  <a:srgbClr val="72E0D1"/>
                </a:solidFill>
                <a:latin typeface="Consolas" panose="020B0609020204030204" pitchFamily="49" charset="0"/>
              </a:rPr>
              <a:t>;</a:t>
            </a:r>
            <a:endParaRPr lang="en-US" sz="3600">
              <a:solidFill>
                <a:srgbClr val="F5D67B"/>
              </a:solidFill>
              <a:latin typeface="Consolas" panose="020B0609020204030204" pitchFamily="49" charset="0"/>
            </a:endParaRPr>
          </a:p>
          <a:p>
            <a:endParaRPr lang="en-US" sz="3600">
              <a:solidFill>
                <a:srgbClr val="F5D67B"/>
              </a:solidFill>
              <a:latin typeface="Consolas" panose="020B0609020204030204" pitchFamily="49" charset="0"/>
            </a:endParaRPr>
          </a:p>
          <a:p>
            <a:r>
              <a:rPr lang="en-US" sz="3600">
                <a:solidFill>
                  <a:srgbClr val="83BA52"/>
                </a:solidFill>
                <a:latin typeface="Consolas" panose="020B0609020204030204" pitchFamily="49" charset="0"/>
              </a:rPr>
              <a:t>for</a:t>
            </a:r>
            <a:r>
              <a:rPr lang="en-US" sz="3600">
                <a:solidFill>
                  <a:srgbClr val="F5D67B"/>
                </a:solidFill>
                <a:latin typeface="Consolas" panose="020B0609020204030204" pitchFamily="49" charset="0"/>
              </a:rPr>
              <a:t> </a:t>
            </a:r>
            <a:r>
              <a:rPr lang="en-US" sz="3600">
                <a:solidFill>
                  <a:srgbClr val="72E0D1"/>
                </a:solidFill>
                <a:latin typeface="Consolas" panose="020B0609020204030204" pitchFamily="49" charset="0"/>
              </a:rPr>
              <a:t>(</a:t>
            </a:r>
            <a:r>
              <a:rPr lang="en-US" sz="3600">
                <a:solidFill>
                  <a:srgbClr val="83BA52"/>
                </a:solidFill>
                <a:latin typeface="Consolas" panose="020B0609020204030204" pitchFamily="49" charset="0"/>
              </a:rPr>
              <a:t>var</a:t>
            </a:r>
            <a:r>
              <a:rPr lang="en-US" sz="3600">
                <a:solidFill>
                  <a:srgbClr val="F5D67B"/>
                </a:solidFill>
                <a:latin typeface="Consolas" panose="020B0609020204030204" pitchFamily="49" charset="0"/>
              </a:rPr>
              <a:t> s </a:t>
            </a:r>
            <a:r>
              <a:rPr lang="en-US" sz="3600">
                <a:solidFill>
                  <a:srgbClr val="83BA52"/>
                </a:solidFill>
                <a:latin typeface="Consolas" panose="020B0609020204030204" pitchFamily="49" charset="0"/>
              </a:rPr>
              <a:t>in</a:t>
            </a:r>
            <a:r>
              <a:rPr lang="en-US" sz="3600">
                <a:solidFill>
                  <a:srgbClr val="F5D67B"/>
                </a:solidFill>
                <a:latin typeface="Consolas" panose="020B0609020204030204" pitchFamily="49" charset="0"/>
              </a:rPr>
              <a:t> S </a:t>
            </a:r>
            <a:r>
              <a:rPr lang="en-US" sz="3600">
                <a:solidFill>
                  <a:srgbClr val="AA7EE1"/>
                </a:solidFill>
                <a:latin typeface="Consolas" panose="020B0609020204030204" pitchFamily="49" charset="0"/>
              </a:rPr>
              <a:t>=</a:t>
            </a:r>
            <a:r>
              <a:rPr lang="en-US" sz="3600">
                <a:solidFill>
                  <a:srgbClr val="F5D67B"/>
                </a:solidFill>
                <a:latin typeface="Consolas" panose="020B0609020204030204" pitchFamily="49" charset="0"/>
              </a:rPr>
              <a:t> </a:t>
            </a:r>
            <a:r>
              <a:rPr lang="en-US" sz="3600" err="1">
                <a:solidFill>
                  <a:srgbClr val="F5D67B"/>
                </a:solidFill>
                <a:latin typeface="Consolas" panose="020B0609020204030204" pitchFamily="49" charset="0"/>
              </a:rPr>
              <a:t>d</a:t>
            </a:r>
            <a:r>
              <a:rPr lang="en-US" sz="3600" err="1">
                <a:solidFill>
                  <a:srgbClr val="72E0D1"/>
                </a:solidFill>
                <a:latin typeface="Consolas" panose="020B0609020204030204" pitchFamily="49" charset="0"/>
              </a:rPr>
              <a:t>.</a:t>
            </a:r>
            <a:r>
              <a:rPr lang="en-US" sz="3600" err="1">
                <a:solidFill>
                  <a:srgbClr val="F5D67B"/>
                </a:solidFill>
                <a:latin typeface="Consolas" panose="020B0609020204030204" pitchFamily="49" charset="0"/>
              </a:rPr>
              <a:t>styleSheets</a:t>
            </a:r>
            <a:r>
              <a:rPr lang="en-US" sz="3600">
                <a:solidFill>
                  <a:srgbClr val="72E0D1"/>
                </a:solidFill>
                <a:latin typeface="Consolas" panose="020B0609020204030204" pitchFamily="49" charset="0"/>
              </a:rPr>
              <a:t>)</a:t>
            </a:r>
            <a:r>
              <a:rPr lang="en-US" sz="3600">
                <a:solidFill>
                  <a:srgbClr val="F5D67B"/>
                </a:solidFill>
                <a:latin typeface="Consolas" panose="020B0609020204030204" pitchFamily="49" charset="0"/>
              </a:rPr>
              <a:t> S</a:t>
            </a:r>
            <a:r>
              <a:rPr lang="en-US" sz="3600">
                <a:solidFill>
                  <a:srgbClr val="72E0D1"/>
                </a:solidFill>
                <a:latin typeface="Consolas" panose="020B0609020204030204" pitchFamily="49" charset="0"/>
              </a:rPr>
              <a:t>[</a:t>
            </a:r>
            <a:r>
              <a:rPr lang="en-US" sz="3600">
                <a:solidFill>
                  <a:srgbClr val="F5D67B"/>
                </a:solidFill>
                <a:latin typeface="Consolas" panose="020B0609020204030204" pitchFamily="49" charset="0"/>
              </a:rPr>
              <a:t>s</a:t>
            </a:r>
            <a:r>
              <a:rPr lang="en-US" sz="3600">
                <a:solidFill>
                  <a:srgbClr val="72E0D1"/>
                </a:solidFill>
                <a:latin typeface="Consolas" panose="020B0609020204030204" pitchFamily="49" charset="0"/>
              </a:rPr>
              <a:t>].</a:t>
            </a:r>
            <a:r>
              <a:rPr lang="en-US" sz="3600">
                <a:solidFill>
                  <a:srgbClr val="F5D67B"/>
                </a:solidFill>
                <a:latin typeface="Consolas" panose="020B0609020204030204" pitchFamily="49" charset="0"/>
              </a:rPr>
              <a:t>disabled </a:t>
            </a:r>
            <a:r>
              <a:rPr lang="en-US" sz="3600">
                <a:solidFill>
                  <a:srgbClr val="AA7EE1"/>
                </a:solidFill>
                <a:latin typeface="Consolas" panose="020B0609020204030204" pitchFamily="49" charset="0"/>
              </a:rPr>
              <a:t>=</a:t>
            </a:r>
            <a:r>
              <a:rPr lang="en-US" sz="3600">
                <a:solidFill>
                  <a:srgbClr val="F5D67B"/>
                </a:solidFill>
                <a:latin typeface="Consolas" panose="020B0609020204030204" pitchFamily="49" charset="0"/>
              </a:rPr>
              <a:t> </a:t>
            </a:r>
            <a:r>
              <a:rPr lang="en-US" sz="3600">
                <a:solidFill>
                  <a:srgbClr val="FC9463"/>
                </a:solidFill>
                <a:latin typeface="Consolas" panose="020B0609020204030204" pitchFamily="49" charset="0"/>
              </a:rPr>
              <a:t>true</a:t>
            </a:r>
            <a:r>
              <a:rPr lang="en-US" sz="3600">
                <a:solidFill>
                  <a:srgbClr val="72E0D1"/>
                </a:solidFill>
                <a:latin typeface="Consolas" panose="020B0609020204030204" pitchFamily="49" charset="0"/>
              </a:rPr>
              <a:t>;</a:t>
            </a:r>
            <a:endParaRPr lang="en-US" sz="3600">
              <a:solidFill>
                <a:srgbClr val="F5D67B"/>
              </a:solidFill>
              <a:latin typeface="Consolas" panose="020B0609020204030204" pitchFamily="49" charset="0"/>
            </a:endParaRPr>
          </a:p>
          <a:p>
            <a:endParaRPr lang="en-US" sz="5400">
              <a:solidFill>
                <a:srgbClr val="F5D67B"/>
              </a:solidFill>
              <a:latin typeface="Consolas" panose="020B0609020204030204" pitchFamily="49" charset="0"/>
            </a:endParaRPr>
          </a:p>
          <a:p>
            <a:r>
              <a:rPr lang="en-US" sz="3600">
                <a:solidFill>
                  <a:srgbClr val="83BA52"/>
                </a:solidFill>
                <a:latin typeface="Consolas" panose="020B0609020204030204" pitchFamily="49" charset="0"/>
              </a:rPr>
              <a:t>for</a:t>
            </a:r>
            <a:r>
              <a:rPr lang="en-US" sz="3600">
                <a:solidFill>
                  <a:srgbClr val="F5D67B"/>
                </a:solidFill>
                <a:latin typeface="Consolas" panose="020B0609020204030204" pitchFamily="49" charset="0"/>
              </a:rPr>
              <a:t> </a:t>
            </a:r>
            <a:r>
              <a:rPr lang="en-US" sz="3600">
                <a:solidFill>
                  <a:srgbClr val="72E0D1"/>
                </a:solidFill>
                <a:latin typeface="Consolas" panose="020B0609020204030204" pitchFamily="49" charset="0"/>
              </a:rPr>
              <a:t>(</a:t>
            </a:r>
            <a:r>
              <a:rPr lang="en-US" sz="3600">
                <a:solidFill>
                  <a:srgbClr val="83BA52"/>
                </a:solidFill>
                <a:latin typeface="Consolas" panose="020B0609020204030204" pitchFamily="49" charset="0"/>
              </a:rPr>
              <a:t>var</a:t>
            </a:r>
            <a:r>
              <a:rPr lang="en-US" sz="3600">
                <a:solidFill>
                  <a:srgbClr val="F5D67B"/>
                </a:solidFill>
                <a:latin typeface="Consolas" panose="020B0609020204030204" pitchFamily="49" charset="0"/>
              </a:rPr>
              <a:t> i </a:t>
            </a:r>
            <a:r>
              <a:rPr lang="en-US" sz="3600">
                <a:solidFill>
                  <a:srgbClr val="83BA52"/>
                </a:solidFill>
                <a:latin typeface="Consolas" panose="020B0609020204030204" pitchFamily="49" charset="0"/>
              </a:rPr>
              <a:t>in</a:t>
            </a:r>
            <a:r>
              <a:rPr lang="en-US" sz="3600">
                <a:solidFill>
                  <a:srgbClr val="F5D67B"/>
                </a:solidFill>
                <a:latin typeface="Consolas" panose="020B0609020204030204" pitchFamily="49" charset="0"/>
              </a:rPr>
              <a:t> I </a:t>
            </a:r>
            <a:r>
              <a:rPr lang="en-US" sz="3600">
                <a:solidFill>
                  <a:srgbClr val="AA7EE1"/>
                </a:solidFill>
                <a:latin typeface="Consolas" panose="020B0609020204030204" pitchFamily="49" charset="0"/>
              </a:rPr>
              <a:t>=</a:t>
            </a:r>
            <a:r>
              <a:rPr lang="en-US" sz="3600">
                <a:solidFill>
                  <a:srgbClr val="F5D67B"/>
                </a:solidFill>
                <a:latin typeface="Consolas" panose="020B0609020204030204" pitchFamily="49" charset="0"/>
              </a:rPr>
              <a:t> </a:t>
            </a:r>
            <a:r>
              <a:rPr lang="en-US" sz="3600" err="1">
                <a:solidFill>
                  <a:srgbClr val="F5D67B"/>
                </a:solidFill>
                <a:latin typeface="Consolas" panose="020B0609020204030204" pitchFamily="49" charset="0"/>
              </a:rPr>
              <a:t>d</a:t>
            </a:r>
            <a:r>
              <a:rPr lang="en-US" sz="3600" err="1">
                <a:solidFill>
                  <a:srgbClr val="72E0D1"/>
                </a:solidFill>
                <a:latin typeface="Consolas" panose="020B0609020204030204" pitchFamily="49" charset="0"/>
              </a:rPr>
              <a:t>.</a:t>
            </a:r>
            <a:r>
              <a:rPr lang="en-US" sz="3600" err="1">
                <a:solidFill>
                  <a:srgbClr val="F5D67B"/>
                </a:solidFill>
                <a:latin typeface="Consolas" panose="020B0609020204030204" pitchFamily="49" charset="0"/>
              </a:rPr>
              <a:t>querySelectorAll</a:t>
            </a:r>
            <a:r>
              <a:rPr lang="en-US" sz="3600">
                <a:solidFill>
                  <a:srgbClr val="72E0D1"/>
                </a:solidFill>
                <a:latin typeface="Consolas" panose="020B0609020204030204" pitchFamily="49" charset="0"/>
              </a:rPr>
              <a:t>(</a:t>
            </a:r>
            <a:r>
              <a:rPr lang="en-US" sz="3600">
                <a:solidFill>
                  <a:srgbClr val="83BA52"/>
                </a:solidFill>
                <a:latin typeface="Consolas" panose="020B0609020204030204" pitchFamily="49" charset="0"/>
              </a:rPr>
              <a:t>"[style]"</a:t>
            </a:r>
            <a:r>
              <a:rPr lang="en-US" sz="3600">
                <a:solidFill>
                  <a:srgbClr val="72E0D1"/>
                </a:solidFill>
                <a:latin typeface="Consolas" panose="020B0609020204030204" pitchFamily="49" charset="0"/>
              </a:rPr>
              <a:t>))</a:t>
            </a:r>
            <a:r>
              <a:rPr lang="en-US" sz="3600">
                <a:solidFill>
                  <a:srgbClr val="F5D67B"/>
                </a:solidFill>
                <a:latin typeface="Consolas" panose="020B0609020204030204" pitchFamily="49" charset="0"/>
              </a:rPr>
              <a:t> I</a:t>
            </a:r>
            <a:r>
              <a:rPr lang="en-US" sz="3600">
                <a:solidFill>
                  <a:srgbClr val="72E0D1"/>
                </a:solidFill>
                <a:latin typeface="Consolas" panose="020B0609020204030204" pitchFamily="49" charset="0"/>
              </a:rPr>
              <a:t>[</a:t>
            </a:r>
            <a:r>
              <a:rPr lang="en-US" sz="3600">
                <a:solidFill>
                  <a:srgbClr val="F5D67B"/>
                </a:solidFill>
                <a:latin typeface="Consolas" panose="020B0609020204030204" pitchFamily="49" charset="0"/>
              </a:rPr>
              <a:t>i</a:t>
            </a:r>
            <a:r>
              <a:rPr lang="en-US" sz="3600">
                <a:solidFill>
                  <a:srgbClr val="72E0D1"/>
                </a:solidFill>
                <a:latin typeface="Consolas" panose="020B0609020204030204" pitchFamily="49" charset="0"/>
              </a:rPr>
              <a:t>].</a:t>
            </a:r>
            <a:r>
              <a:rPr lang="en-US" sz="3600">
                <a:solidFill>
                  <a:srgbClr val="F5D67B"/>
                </a:solidFill>
                <a:latin typeface="Consolas" panose="020B0609020204030204" pitchFamily="49" charset="0"/>
              </a:rPr>
              <a:t>style </a:t>
            </a:r>
            <a:r>
              <a:rPr lang="en-US" sz="3600">
                <a:solidFill>
                  <a:srgbClr val="AA7EE1"/>
                </a:solidFill>
                <a:latin typeface="Consolas" panose="020B0609020204030204" pitchFamily="49" charset="0"/>
              </a:rPr>
              <a:t>=</a:t>
            </a:r>
            <a:r>
              <a:rPr lang="en-US" sz="3600">
                <a:solidFill>
                  <a:srgbClr val="F5D67B"/>
                </a:solidFill>
                <a:latin typeface="Consolas" panose="020B0609020204030204" pitchFamily="49" charset="0"/>
              </a:rPr>
              <a:t> </a:t>
            </a:r>
            <a:r>
              <a:rPr lang="en-US" sz="3600">
                <a:solidFill>
                  <a:srgbClr val="83BA52"/>
                </a:solidFill>
                <a:latin typeface="Consolas" panose="020B0609020204030204" pitchFamily="49" charset="0"/>
              </a:rPr>
              <a:t>""</a:t>
            </a:r>
            <a:r>
              <a:rPr lang="en-US" sz="3600">
                <a:solidFill>
                  <a:srgbClr val="72E0D1"/>
                </a:solidFill>
                <a:latin typeface="Consolas" panose="020B0609020204030204" pitchFamily="49" charset="0"/>
              </a:rPr>
              <a:t>;</a:t>
            </a:r>
            <a:endParaRPr lang="en-US" sz="3600">
              <a:latin typeface="Consolas" panose="020B0609020204030204" pitchFamily="49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4E200DE-FDAE-470A-8A9F-B5AFA6FF1BD2}"/>
              </a:ext>
            </a:extLst>
          </p:cNvPr>
          <p:cNvSpPr/>
          <p:nvPr/>
        </p:nvSpPr>
        <p:spPr>
          <a:xfrm>
            <a:off x="2402519" y="3016818"/>
            <a:ext cx="738695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>
                <a:solidFill>
                  <a:schemeClr val="accent4"/>
                </a:solidFill>
                <a:latin typeface="Aharoni" panose="02010803020104030203" pitchFamily="2" charset="-79"/>
                <a:cs typeface="Aharoni" panose="02010803020104030203" pitchFamily="2" charset="-79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https://cavalierchallenge.com/</a:t>
            </a:r>
          </a:p>
        </p:txBody>
      </p:sp>
    </p:spTree>
    <p:extLst>
      <p:ext uri="{BB962C8B-B14F-4D97-AF65-F5344CB8AC3E}">
        <p14:creationId xmlns:p14="http://schemas.microsoft.com/office/powerpoint/2010/main" val="1304141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11" grpId="0"/>
      <p:bldP spid="11" grpId="1"/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40000"/>
                <a:lumOff val="60000"/>
              </a:schemeClr>
            </a:gs>
            <a:gs pos="46000">
              <a:schemeClr val="accent3">
                <a:lumMod val="95000"/>
                <a:lumOff val="5000"/>
              </a:schemeClr>
            </a:gs>
            <a:gs pos="100000">
              <a:schemeClr val="accent3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Meteor logo design.">
            <a:extLst>
              <a:ext uri="{FF2B5EF4-FFF2-40B4-BE49-F238E27FC236}">
                <a16:creationId xmlns:a16="http://schemas.microsoft.com/office/drawing/2014/main" id="{16B57F20-43BC-4BAF-A077-F9BB86F312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500" y="635000"/>
            <a:ext cx="2806700" cy="28067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Microsoft Azure SQL Database Single/Elastic Pool General Purpose ...">
            <a:hlinkClick r:id="rId4"/>
            <a:extLst>
              <a:ext uri="{FF2B5EF4-FFF2-40B4-BE49-F238E27FC236}">
                <a16:creationId xmlns:a16="http://schemas.microsoft.com/office/drawing/2014/main" id="{0430A43F-37CE-455B-BFBF-EC86521F2B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8400" y="635000"/>
            <a:ext cx="4394200" cy="30099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>
            <a:extLst>
              <a:ext uri="{FF2B5EF4-FFF2-40B4-BE49-F238E27FC236}">
                <a16:creationId xmlns:a16="http://schemas.microsoft.com/office/drawing/2014/main" id="{6008BF91-6FA4-4F70-B1FF-32474BAF1F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4200" y="3708400"/>
            <a:ext cx="1854200" cy="24765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Angular - PRESS KIT">
            <a:extLst>
              <a:ext uri="{FF2B5EF4-FFF2-40B4-BE49-F238E27FC236}">
                <a16:creationId xmlns:a16="http://schemas.microsoft.com/office/drawing/2014/main" id="{CA30838D-1696-4571-B95E-AF43EFB856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1000" y="3708400"/>
            <a:ext cx="2667000" cy="24765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Laravel Framework Logo Vector (.AI) Free Download">
            <a:extLst>
              <a:ext uri="{FF2B5EF4-FFF2-40B4-BE49-F238E27FC236}">
                <a16:creationId xmlns:a16="http://schemas.microsoft.com/office/drawing/2014/main" id="{14264F12-9AE1-447E-9F5A-809D16A446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8400" y="3708400"/>
            <a:ext cx="2946400" cy="24765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picture containing drawing&#10;&#10;Description automatically generated">
            <a:extLst>
              <a:ext uri="{FF2B5EF4-FFF2-40B4-BE49-F238E27FC236}">
                <a16:creationId xmlns:a16="http://schemas.microsoft.com/office/drawing/2014/main" id="{630FCCDB-54FB-47AA-BF7B-35063679D9D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500" y="3517900"/>
            <a:ext cx="2806700" cy="1270000"/>
          </a:xfrm>
          <a:prstGeom prst="rect">
            <a:avLst/>
          </a:prstGeom>
        </p:spPr>
      </p:pic>
      <p:pic>
        <p:nvPicPr>
          <p:cNvPr id="5" name="Picture 4" descr="A drawing of a face&#10;&#10;Description automatically generated">
            <a:extLst>
              <a:ext uri="{FF2B5EF4-FFF2-40B4-BE49-F238E27FC236}">
                <a16:creationId xmlns:a16="http://schemas.microsoft.com/office/drawing/2014/main" id="{8C1A0AE0-BDBC-4268-893D-D45D7704ED3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500" y="4864100"/>
            <a:ext cx="2806700" cy="1320800"/>
          </a:xfrm>
          <a:prstGeom prst="rect">
            <a:avLst/>
          </a:prstGeom>
        </p:spPr>
      </p:pic>
      <p:pic>
        <p:nvPicPr>
          <p:cNvPr id="7" name="Picture 6" descr="A picture containing drawing&#10;&#10;Description automatically generated">
            <a:extLst>
              <a:ext uri="{FF2B5EF4-FFF2-40B4-BE49-F238E27FC236}">
                <a16:creationId xmlns:a16="http://schemas.microsoft.com/office/drawing/2014/main" id="{41E372B8-3E55-4C88-BAB7-F0D617E2B89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8800" y="635000"/>
            <a:ext cx="3149600" cy="300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6674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How to install NGINX on your CentOS server - TechRepublic">
            <a:extLst>
              <a:ext uri="{FF2B5EF4-FFF2-40B4-BE49-F238E27FC236}">
                <a16:creationId xmlns:a16="http://schemas.microsoft.com/office/drawing/2014/main" id="{41B822BA-C1FE-45B3-B3D3-0F2613B01E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7" t="1824" r="2103" b="28398"/>
          <a:stretch/>
        </p:blipFill>
        <p:spPr bwMode="auto">
          <a:xfrm>
            <a:off x="643467" y="1837356"/>
            <a:ext cx="5291666" cy="3183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Apache on Ubuntu Linux For Beginners - Linux.com">
            <a:extLst>
              <a:ext uri="{FF2B5EF4-FFF2-40B4-BE49-F238E27FC236}">
                <a16:creationId xmlns:a16="http://schemas.microsoft.com/office/drawing/2014/main" id="{127F24FF-F779-4F34-BB64-DDF5C00438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29583" y="2825186"/>
            <a:ext cx="4590258" cy="2432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893E6E50-18C0-4DDB-A24F-DB6AC563C4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5447" y="1165291"/>
            <a:ext cx="5298530" cy="4527415"/>
          </a:xfrm>
          <a:prstGeom prst="rect">
            <a:avLst/>
          </a:prstGeom>
        </p:spPr>
      </p:pic>
      <p:pic>
        <p:nvPicPr>
          <p:cNvPr id="1028" name="Picture 4" descr="Creating a Default Server Site in GridPane | WP Info">
            <a:extLst>
              <a:ext uri="{FF2B5EF4-FFF2-40B4-BE49-F238E27FC236}">
                <a16:creationId xmlns:a16="http://schemas.microsoft.com/office/drawing/2014/main" id="{00F8F001-D543-4310-98AE-E64F0A71EB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167" y="1165290"/>
            <a:ext cx="6232266" cy="4527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97441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A68741A-7626-4BC3-8129-0004884C15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8400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11500" b="1" kern="1200">
                <a:solidFill>
                  <a:srgbClr val="FFD966"/>
                </a:solidFill>
                <a:latin typeface="+mj-lt"/>
                <a:ea typeface="+mj-ea"/>
                <a:cs typeface="+mj-cs"/>
              </a:rPr>
              <a:t>EXERCISE</a:t>
            </a:r>
            <a:endParaRPr lang="en-US" sz="11500" kern="1200">
              <a:solidFill>
                <a:srgbClr val="FFD966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66316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Glossy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tint val="95000"/>
              <a:shade val="95000"/>
              <a:satMod val="120000"/>
            </a:schemeClr>
          </a:solidFill>
          <a:prstDash val="solid"/>
        </a:ln>
        <a:ln w="55000" cap="flat" cmpd="thickThin" algn="ctr">
          <a:solidFill>
            <a:schemeClr val="phClr">
              <a:tint val="90000"/>
              <a:satMod val="130000"/>
            </a:schemeClr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F0D3AC58085F04F8E96853F08A30F2B" ma:contentTypeVersion="13" ma:contentTypeDescription="Create a new document." ma:contentTypeScope="" ma:versionID="a0827451f0d91b5bcace5940412ca534">
  <xsd:schema xmlns:xsd="http://www.w3.org/2001/XMLSchema" xmlns:xs="http://www.w3.org/2001/XMLSchema" xmlns:p="http://schemas.microsoft.com/office/2006/metadata/properties" xmlns:ns3="b223b62c-a937-4bca-ad8a-f65eba266e5f" xmlns:ns4="cb4d3b21-ccbf-4786-ba37-110921545913" targetNamespace="http://schemas.microsoft.com/office/2006/metadata/properties" ma:root="true" ma:fieldsID="51bd1e280165e7c627ef164f3c9e0eb3" ns3:_="" ns4:_="">
    <xsd:import namespace="b223b62c-a937-4bca-ad8a-f65eba266e5f"/>
    <xsd:import namespace="cb4d3b21-ccbf-4786-ba37-110921545913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DateTaken" minOccurs="0"/>
                <xsd:element ref="ns3:MediaServiceOCR" minOccurs="0"/>
                <xsd:element ref="ns3:MediaServiceLocation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223b62c-a937-4bca-ad8a-f65eba266e5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DateTaken" ma:index="11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3" nillable="true" ma:displayName="Location" ma:internalName="MediaServiceLocation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b4d3b21-ccbf-4786-ba37-110921545913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6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F269129-05FE-4CA5-92E4-E0B615AADC14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6D16F514-4A3B-42C6-9A47-289586AEB50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223b62c-a937-4bca-ad8a-f65eba266e5f"/>
    <ds:schemaRef ds:uri="cb4d3b21-ccbf-4786-ba37-11092154591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8272E05-1918-4B65-96FE-66CCAB828AB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272</TotalTime>
  <Words>556</Words>
  <Application>Microsoft Office PowerPoint</Application>
  <PresentationFormat>Widescreen</PresentationFormat>
  <Paragraphs>88</Paragraphs>
  <Slides>14</Slides>
  <Notes>7</Notes>
  <HiddenSlides>2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14</vt:i4>
      </vt:variant>
    </vt:vector>
  </HeadingPairs>
  <TitlesOfParts>
    <vt:vector size="16" baseType="lpstr">
      <vt:lpstr>Office Theme</vt:lpstr>
      <vt:lpstr>1_Office Theme</vt:lpstr>
      <vt:lpstr>CYBER•TECH</vt:lpstr>
      <vt:lpstr>Agenda</vt:lpstr>
      <vt:lpstr>LESSON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EXERCISE</vt:lpstr>
      <vt:lpstr>PRACTICAL</vt:lpstr>
      <vt:lpstr>PowerPoint Presentation</vt:lpstr>
      <vt:lpstr>Practical Resources</vt:lpstr>
      <vt:lpstr>Works Cited</vt:lpstr>
      <vt:lpstr>Lessons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CYBER•TECH</dc:title>
  <dc:creator>Tan, Paul B CDT 2022</dc:creator>
  <cp:lastModifiedBy>Tan, Paul B CDT 2022</cp:lastModifiedBy>
  <cp:revision>5</cp:revision>
  <dcterms:created xsi:type="dcterms:W3CDTF">2020-07-30T13:07:30Z</dcterms:created>
  <dcterms:modified xsi:type="dcterms:W3CDTF">2020-08-27T22:23:39Z</dcterms:modified>
</cp:coreProperties>
</file>